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8" r:id="rId2"/>
    <p:sldId id="259" r:id="rId3"/>
    <p:sldId id="261" r:id="rId4"/>
    <p:sldId id="260" r:id="rId5"/>
  </p:sldIdLst>
  <p:sldSz cx="13716000" cy="13716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E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0" autoAdjust="0"/>
    <p:restoredTop sz="94632" autoAdjust="0"/>
  </p:normalViewPr>
  <p:slideViewPr>
    <p:cSldViewPr snapToGrid="0">
      <p:cViewPr varScale="1">
        <p:scale>
          <a:sx n="39" d="100"/>
          <a:sy n="39" d="100"/>
        </p:scale>
        <p:origin x="212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67B7E1B-C689-4CDE-9C9E-8C2FC6C4D4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691DAF1-F7C2-42EE-8D39-AD4F69BB0C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56E69-62B3-47F6-AB22-B6A2EABF065B}" type="datetimeFigureOut">
              <a:rPr lang="es-EC" smtClean="0"/>
              <a:t>12 mar. 2024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36D176-1419-4E2A-9AA5-0D57941E57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6C9AD3-5E37-4D3E-9D9C-47D76A0C0E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659C1-47CD-4117-8FB7-E99C3C56D2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51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B82E3-71A1-4247-8DA6-70AD9E4B93F6}" type="datetimeFigureOut">
              <a:rPr lang="es-EC" smtClean="0"/>
              <a:t>12 mar. 2024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1916F-8644-453C-98AF-98C562B76E5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408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B693FEE-5C85-44FB-B539-D365EDF0A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C7E11-A0D8-47E4-9CA9-00A94B5293E6}" type="datetimeFigureOut">
              <a:rPr lang="pt-BR"/>
              <a:pPr>
                <a:defRPr/>
              </a:pPr>
              <a:t>12/03/2024</a:t>
            </a:fld>
            <a:endParaRPr lang="pt-BR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C08780E-E288-4E8E-9A7C-80D1042E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41A2313-2B3B-4560-8C10-8E917B18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B0FF3-73AD-4AD7-94FA-B050F439314C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2AF1EE-9FC8-4EEF-85CA-AF87FD27D8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24"/>
            <a:ext cx="13716000" cy="1371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87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42EC0-32ED-4EE0-BAD9-B6701756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40834-46E4-402F-87F9-8A3387FAD0FA}" type="datetimeFigureOut">
              <a:rPr lang="pt-BR"/>
              <a:pPr>
                <a:defRPr/>
              </a:pPr>
              <a:t>12/03/2024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ED6E3-3897-4C05-8B2E-7B7E6276F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4F734-2E25-45CE-86BB-4289564A0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547E0-0419-4F2D-99E2-A10B6BC5BC7D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145452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EC52B-B2E0-4EC7-9D35-73CF5F340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6FB9D-AAB5-4A56-B858-1ADE50EFA23F}" type="datetimeFigureOut">
              <a:rPr lang="pt-BR"/>
              <a:pPr>
                <a:defRPr/>
              </a:pPr>
              <a:t>12/03/2024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24D5F-BDC8-4962-BA6E-4E1B79A12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834AB-9BE7-4446-8C7D-6BF63DA7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B243C-F4D9-4C77-B5D5-4EE5F323FDC2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114756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9D1B4-917A-4E19-880A-7947C2A0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C2585-6AA3-45B7-91DF-47ADECE3B475}" type="datetimeFigureOut">
              <a:rPr lang="pt-BR"/>
              <a:pPr>
                <a:defRPr/>
              </a:pPr>
              <a:t>12/03/2024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0E22-93A9-4C75-9D8F-C7DA285D4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AFCCF-9140-483D-A20D-55D9D3756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B476E-027F-4C15-B21D-5CB799403135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108754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7620-524E-4ADB-A88D-3A1CBB764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4631E-7577-4E4D-85C0-3873688891C3}" type="datetimeFigureOut">
              <a:rPr lang="pt-BR"/>
              <a:pPr>
                <a:defRPr/>
              </a:pPr>
              <a:t>12/03/2024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DA64D-DFF1-4F81-A5FD-FC153D851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55326-4538-4CCD-80CE-4475414C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44A3B-D58C-4667-97B1-C182C9923856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18291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2DF2D4-2F74-451A-830C-72D38ECD6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35C1F-93E7-45FF-A058-FB63D93AA330}" type="datetimeFigureOut">
              <a:rPr lang="pt-BR"/>
              <a:pPr>
                <a:defRPr/>
              </a:pPr>
              <a:t>12/03/2024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B84563-AD60-4002-A77C-E24CA0F79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419B36-2D2D-4368-A80C-3FE02B57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8C0E3-940D-485B-8679-1428F3A6D871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331853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ECC6CEF-5C47-462D-BC1F-D5CB311A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A5E8F-ECD0-4D7A-A242-93439BAD5D40}" type="datetimeFigureOut">
              <a:rPr lang="pt-BR"/>
              <a:pPr>
                <a:defRPr/>
              </a:pPr>
              <a:t>12/03/2024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56BBB7-40A3-4801-8344-72F618E52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C7D21B-D28B-4659-8DC7-FBDFF675B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5F5C1-C566-463D-9EDC-E47AAE36E8C0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250568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F5E6414-3E0C-4107-AAB5-DF064DEFC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CD488-911B-42D7-B38D-4FE8AEC85773}" type="datetimeFigureOut">
              <a:rPr lang="pt-BR"/>
              <a:pPr>
                <a:defRPr/>
              </a:pPr>
              <a:t>12/03/2024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B100C7D-6CE8-4471-882B-0D1C8FD57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DF8A35-291B-4869-A67F-AA57C47F4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85C37-54BF-4C3C-82B1-EA9208AF4C54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164077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3CDA685-5B4F-4E9A-ACBD-338D31E14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575C4-03F9-41DD-8A33-4D21778C8F3A}" type="datetimeFigureOut">
              <a:rPr lang="pt-BR"/>
              <a:pPr>
                <a:defRPr/>
              </a:pPr>
              <a:t>12/03/2024</a:t>
            </a:fld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863F8A-A55D-4D23-9555-012F0377E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E2FAA5B-F8E5-4ABB-8D2D-3A0B942F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576B2-69D0-4B51-9AED-8BA572C7B374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359987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E81C0E-1689-4E3E-AA1B-2306CC06E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12336-C66C-4BDF-92C9-C35A4DFCF544}" type="datetimeFigureOut">
              <a:rPr lang="pt-BR"/>
              <a:pPr>
                <a:defRPr/>
              </a:pPr>
              <a:t>12/03/2024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6D0657-4132-465C-B4A0-D77DFF3B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00C88A-01A5-4FA3-9D38-E1DAA101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C7F48-27FF-446F-84E8-4203F0D9A849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371825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3"/>
            <a:ext cx="6943725" cy="9747250"/>
          </a:xfrm>
        </p:spPr>
        <p:txBody>
          <a:bodyPr rtlCol="0">
            <a:normAutofit/>
          </a:bodyPr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723A2E-4930-481A-B03F-EDE58BAE6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1D82A-4DFC-46F9-A0F2-6BF53E16E673}" type="datetimeFigureOut">
              <a:rPr lang="pt-BR"/>
              <a:pPr>
                <a:defRPr/>
              </a:pPr>
              <a:t>12/03/2024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5CEA92-17FF-4D59-8F34-601F8E57A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356A09-D9C3-437A-B06E-1E53597B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3618-0F75-48DA-A31E-66533D50FE80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273104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ECB5757-C822-42D7-984D-A66F78FBE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42975" y="730250"/>
            <a:ext cx="1183005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8B8A333-FAB1-439C-A095-2CA66FD468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2975" y="3651250"/>
            <a:ext cx="11830050" cy="870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BD0BA-413D-46CD-9D28-45619B658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12712700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9C1F9A-9E84-4C41-B86D-51F39B076E7E}" type="datetimeFigureOut">
              <a:rPr lang="pt-BR"/>
              <a:pPr>
                <a:defRPr/>
              </a:pPr>
              <a:t>12/03/2024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ACCE7-8625-4151-8219-6934C426C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43425" y="12712700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0A343-84EC-454F-9888-EEF5091E9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86925" y="12712700"/>
            <a:ext cx="3086100" cy="730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E5B3D0D-43C6-42E9-83E8-D6F5B90F7EB2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2pPr>
      <a:lvl3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3pPr>
      <a:lvl4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4pPr>
      <a:lvl5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42900" indent="-342900" algn="l" defTabSz="13716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3">
            <a:extLst>
              <a:ext uri="{FF2B5EF4-FFF2-40B4-BE49-F238E27FC236}">
                <a16:creationId xmlns:a16="http://schemas.microsoft.com/office/drawing/2014/main" id="{E03ED072-A9A3-455D-8D3E-B02EE7DD5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4" y="2078"/>
            <a:ext cx="13714890" cy="1371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9440CF58-673E-4E06-B889-2832AA8F4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4" y="2078"/>
            <a:ext cx="13714889" cy="1371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43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3">
            <a:extLst>
              <a:ext uri="{FF2B5EF4-FFF2-40B4-BE49-F238E27FC236}">
                <a16:creationId xmlns:a16="http://schemas.microsoft.com/office/drawing/2014/main" id="{E03ED072-A9A3-455D-8D3E-B02EE7DD5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4" y="2078"/>
            <a:ext cx="13714890" cy="1371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6266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1163</TotalTime>
  <Words>0</Words>
  <Application>Microsoft Office PowerPoint</Application>
  <PresentationFormat>Personalizado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Andrea Teran</cp:lastModifiedBy>
  <cp:revision>23</cp:revision>
  <dcterms:created xsi:type="dcterms:W3CDTF">2022-04-11T20:28:26Z</dcterms:created>
  <dcterms:modified xsi:type="dcterms:W3CDTF">2024-03-12T13:50:16Z</dcterms:modified>
</cp:coreProperties>
</file>