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C8"/>
    <a:srgbClr val="212251"/>
    <a:srgbClr val="F0CC30"/>
    <a:srgbClr val="000000"/>
    <a:srgbClr val="4D4D4D"/>
    <a:srgbClr val="5778FA"/>
    <a:srgbClr val="2B389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08497186857387E-2"/>
          <c:y val="3.4068916271919214E-2"/>
          <c:w val="0.92264828584451686"/>
          <c:h val="0.7979515728767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G3</c:v>
                </c:pt>
                <c:pt idx="1">
                  <c:v>G2</c:v>
                </c:pt>
                <c:pt idx="2">
                  <c:v>G1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B6-48E2-8538-ABBC1D3DE33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Lorem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G3</c:v>
                </c:pt>
                <c:pt idx="1">
                  <c:v>G2</c:v>
                </c:pt>
                <c:pt idx="2">
                  <c:v>G1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B6-48E2-8538-ABBC1D3DE33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Lorem 1</c:v>
                </c:pt>
              </c:strCache>
            </c:strRef>
          </c:tx>
          <c:spPr>
            <a:solidFill>
              <a:srgbClr val="00ABC8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G3</c:v>
                </c:pt>
                <c:pt idx="1">
                  <c:v>G2</c:v>
                </c:pt>
                <c:pt idx="2">
                  <c:v>G1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B6-48E2-8538-ABBC1D3DE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5"/>
        <c:axId val="1538022223"/>
        <c:axId val="1538029423"/>
      </c:barChart>
      <c:catAx>
        <c:axId val="1538022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8029423"/>
        <c:crosses val="autoZero"/>
        <c:auto val="1"/>
        <c:lblAlgn val="ctr"/>
        <c:lblOffset val="100"/>
        <c:noMultiLvlLbl val="0"/>
      </c:catAx>
      <c:valAx>
        <c:axId val="15380294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802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0B-4BF1-B5EC-9599014942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F0B-4BF1-B5EC-959901494218}"/>
              </c:ext>
            </c:extLst>
          </c:dPt>
          <c:dPt>
            <c:idx val="2"/>
            <c:bubble3D val="0"/>
            <c:spPr>
              <a:solidFill>
                <a:srgbClr val="00ABC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0B-4BF1-B5EC-95990149421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F0B-4BF1-B5EC-959901494218}"/>
              </c:ext>
            </c:extLst>
          </c:dPt>
          <c:dLbls>
            <c:dLbl>
              <c:idx val="0"/>
              <c:layout>
                <c:manualLayout>
                  <c:x val="6.5399911621741053E-2"/>
                  <c:y val="-0.102206748815757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0B-4BF1-B5EC-959901494218}"/>
                </c:ext>
              </c:extLst>
            </c:dLbl>
            <c:dLbl>
              <c:idx val="1"/>
              <c:layout>
                <c:manualLayout>
                  <c:x val="0.1590808661069377"/>
                  <c:y val="3.7166090478457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0B-4BF1-B5EC-959901494218}"/>
                </c:ext>
              </c:extLst>
            </c:dLbl>
            <c:dLbl>
              <c:idx val="2"/>
              <c:layout>
                <c:manualLayout>
                  <c:x val="-6.3632346442775073E-2"/>
                  <c:y val="-5.67808711823961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0B-4BF1-B5EC-959901494218}"/>
                </c:ext>
              </c:extLst>
            </c:dLbl>
            <c:dLbl>
              <c:idx val="3"/>
              <c:layout>
                <c:manualLayout>
                  <c:x val="-2.1210782147591693E-2"/>
                  <c:y val="-0.111498271435371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0B-4BF1-B5EC-9599014942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0.35</c:v>
                </c:pt>
                <c:pt idx="1">
                  <c:v>0.3</c:v>
                </c:pt>
                <c:pt idx="2">
                  <c:v>0.19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B-4BF1-B5EC-9599014942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CB474-8169-4A6C-A121-2FE205B18E94}" type="datetimeFigureOut">
              <a:rPr lang="es-ES" smtClean="0"/>
              <a:t>22/12/25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E6CEE-03B1-49A3-954C-289C2E6BF4F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52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07E96-18D8-92EE-13C2-BFA13FD171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541463"/>
            <a:ext cx="5580062" cy="2387600"/>
          </a:xfrm>
        </p:spPr>
        <p:txBody>
          <a:bodyPr anchor="b"/>
          <a:lstStyle>
            <a:lvl1pPr algn="l">
              <a:defRPr sz="6500">
                <a:solidFill>
                  <a:srgbClr val="00ABC8"/>
                </a:solidFill>
              </a:defRPr>
            </a:lvl1pPr>
          </a:lstStyle>
          <a:p>
            <a:r>
              <a:rPr lang="es-ES" dirty="0" err="1"/>
              <a:t>Presentation</a:t>
            </a:r>
            <a:br>
              <a:rPr lang="es-ES" dirty="0"/>
            </a:br>
            <a:r>
              <a:rPr lang="es-ES" dirty="0" err="1"/>
              <a:t>Name</a:t>
            </a:r>
            <a:r>
              <a:rPr lang="es-ES" dirty="0"/>
              <a:t> A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2BA56E1-A623-E048-6DF4-5B054659DD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5991224"/>
            <a:ext cx="1236662" cy="365126"/>
          </a:xfrm>
          <a:prstGeom prst="roundRect">
            <a:avLst>
              <a:gd name="adj" fmla="val 50000"/>
            </a:avLst>
          </a:prstGeom>
          <a:solidFill>
            <a:srgbClr val="F0CC30"/>
          </a:solidFill>
        </p:spPr>
        <p:txBody>
          <a:bodyPr anchor="ctr"/>
          <a:lstStyle>
            <a:lvl1pPr marL="0" indent="0" algn="ctr">
              <a:buNone/>
              <a:defRPr sz="1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Month</a:t>
            </a:r>
            <a:r>
              <a:rPr lang="es-ES" dirty="0"/>
              <a:t> 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82ABB6-2CA0-6800-12C9-8FCE8FB81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85" y="383629"/>
            <a:ext cx="1695723" cy="6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81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igh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234BF-079C-82FD-F7F9-FCEE183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0BE214B-B030-CB28-083E-19583875BF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3390900"/>
            <a:ext cx="3344862" cy="13530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2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762F6CFB-8ADD-F08B-7207-08B1BF677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296582"/>
            <a:ext cx="3096000" cy="76120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s-ES" sz="3000" dirty="0">
                <a:solidFill>
                  <a:srgbClr val="00ABC8"/>
                </a:solidFill>
              </a:defRPr>
            </a:lvl1pPr>
          </a:lstStyle>
          <a:p>
            <a:pPr marL="0"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C387F72C-B831-B4B7-5028-140BAA5912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B4FDFA50-EDEE-A03E-2646-B910C203B9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53000" y="507555"/>
            <a:ext cx="6723063" cy="5842890"/>
          </a:xfrm>
          <a:prstGeom prst="roundRect">
            <a:avLst>
              <a:gd name="adj" fmla="val 1853"/>
            </a:avLst>
          </a:prstGeom>
          <a:solidFill>
            <a:schemeClr val="tx2"/>
          </a:solid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15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a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234BF-079C-82FD-F7F9-FCEE183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0BE214B-B030-CB28-083E-19583875BF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3390900"/>
            <a:ext cx="3344862" cy="21705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2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762F6CFB-8ADD-F08B-7207-08B1BF677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296582"/>
            <a:ext cx="3096000" cy="76120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s-ES" sz="3000" dirty="0">
                <a:solidFill>
                  <a:srgbClr val="00ABC8"/>
                </a:solidFill>
              </a:defRPr>
            </a:lvl1pPr>
          </a:lstStyle>
          <a:p>
            <a:pPr marL="0"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C387F72C-B831-B4B7-5028-140BAA5912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" name="Marcador de texto 10">
            <a:extLst>
              <a:ext uri="{FF2B5EF4-FFF2-40B4-BE49-F238E27FC236}">
                <a16:creationId xmlns:a16="http://schemas.microsoft.com/office/drawing/2014/main" id="{E4D2D272-DA4F-E588-9338-164DCE13DD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28399" y="3390900"/>
            <a:ext cx="3344862" cy="21705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2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250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0A181134-05D7-A4C2-0F34-3A5841397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5">
            <a:extLst>
              <a:ext uri="{FF2B5EF4-FFF2-40B4-BE49-F238E27FC236}">
                <a16:creationId xmlns:a16="http://schemas.microsoft.com/office/drawing/2014/main" id="{6FBB583F-2941-8571-A15B-952FB646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1075" y="6013601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F4A069D-B0E3-410E-C923-B98827BDCF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6105351"/>
            <a:ext cx="356400" cy="244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93" b="193"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es-ES" dirty="0"/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D1A78F9E-73A1-B7F4-79A5-98A8778867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103A200-FEDF-FAC3-2190-D45C2869FD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766" y="6038695"/>
            <a:ext cx="489890" cy="3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2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+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0A181134-05D7-A4C2-0F34-3A5841397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/>
          <a:lstStyle/>
          <a:p>
            <a:endParaRPr lang="es-ES"/>
          </a:p>
        </p:txBody>
      </p:sp>
      <p:sp>
        <p:nvSpPr>
          <p:cNvPr id="5" name="Marcador de pie de página 5">
            <a:extLst>
              <a:ext uri="{FF2B5EF4-FFF2-40B4-BE49-F238E27FC236}">
                <a16:creationId xmlns:a16="http://schemas.microsoft.com/office/drawing/2014/main" id="{6FBB583F-2941-8571-A15B-952FB646E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1075" y="6013601"/>
            <a:ext cx="4114800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2" name="Marcador de texto 14">
            <a:extLst>
              <a:ext uri="{FF2B5EF4-FFF2-40B4-BE49-F238E27FC236}">
                <a16:creationId xmlns:a16="http://schemas.microsoft.com/office/drawing/2014/main" id="{D1A78F9E-73A1-B7F4-79A5-98A87788678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CBA26F82-AB6A-9536-B458-EA5F05DB40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8" y="1927860"/>
            <a:ext cx="9326562" cy="25781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47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/>
              <a:t>“Big </a:t>
            </a:r>
            <a:r>
              <a:rPr lang="es-ES" dirty="0" err="1"/>
              <a:t>text</a:t>
            </a:r>
            <a:r>
              <a:rPr lang="es-ES" dirty="0"/>
              <a:t>”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B75C827-A1B7-4028-A312-D7B37E07BE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766" y="6038695"/>
            <a:ext cx="489890" cy="3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+ left 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6">
            <a:extLst>
              <a:ext uri="{FF2B5EF4-FFF2-40B4-BE49-F238E27FC236}">
                <a16:creationId xmlns:a16="http://schemas.microsoft.com/office/drawing/2014/main" id="{B70AA0BD-55FA-813E-ABD1-DF1998ED879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6858000"/>
          </a:xfrm>
          <a:solidFill>
            <a:srgbClr val="000000"/>
          </a:solidFill>
        </p:spPr>
        <p:txBody>
          <a:bodyPr/>
          <a:lstStyle/>
          <a:p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234BF-079C-82FD-F7F9-FCEE183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0BE214B-B030-CB28-083E-19583875BF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3390900"/>
            <a:ext cx="4970462" cy="21705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762F6CFB-8ADD-F08B-7207-08B1BF677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296582"/>
            <a:ext cx="3096000" cy="76120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s-ES" sz="3000" dirty="0">
                <a:solidFill>
                  <a:srgbClr val="00ABC8"/>
                </a:solidFill>
              </a:defRPr>
            </a:lvl1pPr>
          </a:lstStyle>
          <a:p>
            <a:pPr marL="0"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C387F72C-B831-B4B7-5028-140BAA5912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310733B-70E1-CB6A-C77B-052FAE9C9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766" y="6038695"/>
            <a:ext cx="489890" cy="3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10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6857CA-3982-C03D-7BCA-B86962D0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CEDCD012-74C7-07F8-57CB-A014D90165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9914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-big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234BF-079C-82FD-F7F9-FCEE183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762F6CFB-8ADD-F08B-7207-08B1BF677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9" y="2244602"/>
            <a:ext cx="8763002" cy="2363382"/>
          </a:xfrm>
        </p:spPr>
        <p:txBody>
          <a:bodyPr vert="horz" lIns="0" tIns="0" rIns="0" bIns="0" rtlCol="0" anchor="ctr">
            <a:noAutofit/>
          </a:bodyPr>
          <a:lstStyle>
            <a:lvl1pPr algn="ctr">
              <a:lnSpc>
                <a:spcPct val="100000"/>
              </a:lnSpc>
              <a:defRPr lang="es-ES" sz="4750" dirty="0">
                <a:solidFill>
                  <a:srgbClr val="00ABC8"/>
                </a:solidFill>
              </a:defRPr>
            </a:lvl1pPr>
          </a:lstStyle>
          <a:p>
            <a:pPr marL="0" lvl="0"/>
            <a:r>
              <a:rPr lang="es-ES" dirty="0"/>
              <a:t>Big </a:t>
            </a:r>
            <a:r>
              <a:rPr lang="es-ES" dirty="0" err="1"/>
              <a:t>text</a:t>
            </a:r>
            <a:endParaRPr lang="es-ES" dirty="0"/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C387F72C-B831-B4B7-5028-140BAA5912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39CFD3-27B3-A16F-6DD1-E425F9361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766" y="6038695"/>
            <a:ext cx="489890" cy="3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4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234BF-079C-82FD-F7F9-FCEE183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0BE214B-B030-CB28-083E-19583875BF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578885"/>
            <a:ext cx="3344862" cy="13530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00ABC8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762F6CFB-8ADD-F08B-7207-08B1BF677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296582"/>
            <a:ext cx="3096000" cy="76120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s-ES" sz="3000" dirty="0">
                <a:solidFill>
                  <a:srgbClr val="00ABC8"/>
                </a:solidFill>
              </a:defRPr>
            </a:lvl1pPr>
          </a:lstStyle>
          <a:p>
            <a:pPr marL="0"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C387F72C-B831-B4B7-5028-140BAA5912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" name="Marcador de gráfico 4">
            <a:extLst>
              <a:ext uri="{FF2B5EF4-FFF2-40B4-BE49-F238E27FC236}">
                <a16:creationId xmlns:a16="http://schemas.microsoft.com/office/drawing/2014/main" id="{F94B4314-EE6C-7D02-A338-4664654C6799}"/>
              </a:ext>
            </a:extLst>
          </p:cNvPr>
          <p:cNvSpPr>
            <a:spLocks noGrp="1"/>
          </p:cNvSpPr>
          <p:nvPr>
            <p:ph type="chart" sz="quarter" idx="31"/>
          </p:nvPr>
        </p:nvSpPr>
        <p:spPr>
          <a:xfrm>
            <a:off x="4490303" y="1296988"/>
            <a:ext cx="7185760" cy="4100512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904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 paragraph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234BF-079C-82FD-F7F9-FCEE183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0BE214B-B030-CB28-083E-19583875BF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578884"/>
            <a:ext cx="4392000" cy="2704315"/>
          </a:xfr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Bullet</a:t>
            </a:r>
            <a:r>
              <a:rPr lang="es-ES" dirty="0"/>
              <a:t> </a:t>
            </a:r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762F6CFB-8ADD-F08B-7207-08B1BF677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296582"/>
            <a:ext cx="3096000" cy="76120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s-ES" sz="3000" dirty="0">
                <a:solidFill>
                  <a:srgbClr val="00ABC8"/>
                </a:solidFill>
              </a:defRPr>
            </a:lvl1pPr>
          </a:lstStyle>
          <a:p>
            <a:pPr marL="0"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C387F72C-B831-B4B7-5028-140BAA5912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AB137B47-1D41-092C-E8DB-123B7543354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03838" y="2578884"/>
            <a:ext cx="4392000" cy="2704315"/>
          </a:xfr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Bullet</a:t>
            </a:r>
            <a:r>
              <a:rPr lang="es-ES" dirty="0"/>
              <a:t> </a:t>
            </a:r>
            <a:r>
              <a:rPr lang="es-ES" dirty="0" err="1"/>
              <a:t>paragraph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2054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07E96-18D8-92EE-13C2-BFA13FD171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262063"/>
            <a:ext cx="5580062" cy="1887537"/>
          </a:xfrm>
        </p:spPr>
        <p:txBody>
          <a:bodyPr anchor="b"/>
          <a:lstStyle>
            <a:lvl1pPr algn="l">
              <a:defRPr sz="6500">
                <a:solidFill>
                  <a:srgbClr val="00ABC8"/>
                </a:solidFill>
              </a:defRPr>
            </a:lvl1pPr>
          </a:lstStyle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s-ES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092611A1-5812-AC37-D175-0907CA8C9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0582" y="1262063"/>
            <a:ext cx="7151418" cy="55959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811947-CD90-F707-0475-21AFFC6396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85" y="383629"/>
            <a:ext cx="1695723" cy="6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-A">
    <p:bg>
      <p:bgPr>
        <a:solidFill>
          <a:srgbClr val="2122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07E96-18D8-92EE-13C2-BFA13FD171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541463"/>
            <a:ext cx="5580062" cy="2387600"/>
          </a:xfrm>
        </p:spPr>
        <p:txBody>
          <a:bodyPr anchor="b"/>
          <a:lstStyle>
            <a:lvl1pPr algn="l">
              <a:defRPr sz="6500">
                <a:solidFill>
                  <a:srgbClr val="00ABC8"/>
                </a:solidFill>
              </a:defRPr>
            </a:lvl1pPr>
          </a:lstStyle>
          <a:p>
            <a:r>
              <a:rPr lang="es-ES" dirty="0" err="1"/>
              <a:t>Presentation</a:t>
            </a:r>
            <a:br>
              <a:rPr lang="es-ES" dirty="0"/>
            </a:br>
            <a:r>
              <a:rPr lang="es-ES" dirty="0" err="1"/>
              <a:t>Name</a:t>
            </a:r>
            <a:r>
              <a:rPr lang="es-ES" dirty="0"/>
              <a:t> B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2BA56E1-A623-E048-6DF4-5B054659DD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5991224"/>
            <a:ext cx="1236662" cy="365126"/>
          </a:xfrm>
          <a:prstGeom prst="roundRect">
            <a:avLst>
              <a:gd name="adj" fmla="val 50000"/>
            </a:avLst>
          </a:prstGeom>
          <a:solidFill>
            <a:srgbClr val="F0CC30"/>
          </a:solidFill>
        </p:spPr>
        <p:txBody>
          <a:bodyPr anchor="ctr"/>
          <a:lstStyle>
            <a:lvl1pPr marL="0" indent="0" algn="ctr">
              <a:buNone/>
              <a:defRPr sz="13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err="1"/>
              <a:t>Month</a:t>
            </a:r>
            <a:r>
              <a:rPr lang="es-ES" dirty="0"/>
              <a:t> 00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7BB0A07-9778-2510-A146-8E5B4C000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0302" y="0"/>
            <a:ext cx="5921698" cy="563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52A469-9038-7BEC-71D2-315CB2C047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85" y="383629"/>
            <a:ext cx="1695723" cy="6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81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0DDA2-E894-6F03-1655-0E28C0FC73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542925"/>
            <a:ext cx="10837862" cy="132556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 dirty="0" err="1"/>
              <a:t>Index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F6D586-DE9D-FC6E-0D0E-EA9E24A1F2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500313"/>
            <a:ext cx="10837862" cy="3024187"/>
          </a:xfrm>
        </p:spPr>
        <p:txBody>
          <a:bodyPr/>
          <a:lstStyle>
            <a:lvl1pPr marL="723900" indent="-723900">
              <a:buClr>
                <a:schemeClr val="accent3"/>
              </a:buClr>
              <a:buFont typeface="+mj-lt"/>
              <a:buAutoNum type="arabicPeriod"/>
              <a:defRPr sz="2500"/>
            </a:lvl1pPr>
            <a:lvl2pPr marL="914400" indent="-457200">
              <a:buClr>
                <a:schemeClr val="accent3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3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3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s-ES" dirty="0"/>
              <a:t>Text</a:t>
            </a:r>
          </a:p>
          <a:p>
            <a:pPr lvl="0"/>
            <a:r>
              <a:rPr lang="es-ES" dirty="0"/>
              <a:t>Text</a:t>
            </a:r>
          </a:p>
          <a:p>
            <a:pPr lvl="0"/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2773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695F35-BE0E-45B9-DFAB-038504AECDC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15200" y="2137569"/>
            <a:ext cx="7431314" cy="4720431"/>
          </a:xfrm>
        </p:spPr>
        <p:txBody>
          <a:bodyPr/>
          <a:lstStyle>
            <a:lvl1pPr marL="0" indent="0" algn="r">
              <a:buNone/>
              <a:defRPr sz="3880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##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EC0BA29-03DB-BBD4-A9C4-CF2E34D60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541463"/>
            <a:ext cx="5580062" cy="2387600"/>
          </a:xfrm>
        </p:spPr>
        <p:txBody>
          <a:bodyPr anchor="b"/>
          <a:lstStyle>
            <a:lvl1pPr algn="l">
              <a:defRPr sz="6500">
                <a:solidFill>
                  <a:srgbClr val="00ABC8"/>
                </a:solidFill>
              </a:defRPr>
            </a:lvl1pPr>
          </a:lstStyle>
          <a:p>
            <a:r>
              <a:rPr lang="es-ES" dirty="0" err="1"/>
              <a:t>Section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F7B3206-5B91-B794-9165-60B44A376B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766" y="6038695"/>
            <a:ext cx="489890" cy="3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5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">
    <p:bg>
      <p:bgPr>
        <a:solidFill>
          <a:srgbClr val="00AB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8EC0BA29-03DB-BBD4-A9C4-CF2E34D600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541463"/>
            <a:ext cx="5580062" cy="2387600"/>
          </a:xfrm>
        </p:spPr>
        <p:txBody>
          <a:bodyPr anchor="b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Sub-section</a:t>
            </a:r>
            <a:r>
              <a:rPr lang="es-ES" dirty="0"/>
              <a:t> </a:t>
            </a:r>
            <a:br>
              <a:rPr lang="es-ES" dirty="0"/>
            </a:b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8A79B93-5466-8181-473D-8E1BC7E82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766" y="6038695"/>
            <a:ext cx="489890" cy="3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agraph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234BF-079C-82FD-F7F9-FCEE183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0BE214B-B030-CB28-083E-19583875BF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701" y="3916363"/>
            <a:ext cx="2700337" cy="12874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9EBBB4A3-B31A-C9DE-F88A-C7FCF8335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1" y="3437089"/>
            <a:ext cx="2700337" cy="33143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ABC8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C83DF7BB-7AFB-097C-8414-7AE76E7881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701" y="1266824"/>
            <a:ext cx="2700337" cy="1909763"/>
          </a:xfrm>
          <a:prstGeom prst="roundRect">
            <a:avLst>
              <a:gd name="adj" fmla="val 5113"/>
            </a:avLst>
          </a:prstGeom>
          <a:solidFill>
            <a:schemeClr val="tx2"/>
          </a:solidFill>
        </p:spPr>
        <p:txBody>
          <a:bodyPr/>
          <a:lstStyle/>
          <a:p>
            <a:endParaRPr lang="es-ES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240199D3-59DB-60F6-C63A-8B9A426668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5831" y="3916363"/>
            <a:ext cx="2700337" cy="12874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A6375D9B-AAE9-676E-E495-C1CB5918A5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5831" y="3437089"/>
            <a:ext cx="2700337" cy="33143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ABC8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8" name="Marcador de posición de imagen 13">
            <a:extLst>
              <a:ext uri="{FF2B5EF4-FFF2-40B4-BE49-F238E27FC236}">
                <a16:creationId xmlns:a16="http://schemas.microsoft.com/office/drawing/2014/main" id="{DA971C19-CE77-1AB3-29FB-33E3309A84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45831" y="1266824"/>
            <a:ext cx="2700337" cy="1909763"/>
          </a:xfrm>
          <a:prstGeom prst="roundRect">
            <a:avLst>
              <a:gd name="adj" fmla="val 5113"/>
            </a:avLst>
          </a:prstGeom>
          <a:solidFill>
            <a:schemeClr val="tx2"/>
          </a:solidFill>
        </p:spPr>
        <p:txBody>
          <a:bodyPr/>
          <a:lstStyle/>
          <a:p>
            <a:endParaRPr lang="es-ES"/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0F4D631C-52E5-B7C2-6C44-A390EB09F4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76916" y="3916363"/>
            <a:ext cx="2700337" cy="1287462"/>
          </a:xfrm>
        </p:spPr>
        <p:txBody>
          <a:bodyPr/>
          <a:lstStyle>
            <a:lvl1pPr marL="0" indent="0" rtl="0">
              <a:lnSpc>
                <a:spcPct val="100000"/>
              </a:lnSpc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E8EBA1B9-5DEA-C432-16C2-29F6EE7DB1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76916" y="3437089"/>
            <a:ext cx="2700337" cy="331431"/>
          </a:xfrm>
        </p:spPr>
        <p:txBody>
          <a:bodyPr/>
          <a:lstStyle>
            <a:lvl1pPr marL="0" indent="0" rtl="0">
              <a:lnSpc>
                <a:spcPct val="100000"/>
              </a:lnSpc>
              <a:buNone/>
              <a:defRPr sz="2000">
                <a:solidFill>
                  <a:srgbClr val="00ABC8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1" name="Marcador de posición de imagen 13">
            <a:extLst>
              <a:ext uri="{FF2B5EF4-FFF2-40B4-BE49-F238E27FC236}">
                <a16:creationId xmlns:a16="http://schemas.microsoft.com/office/drawing/2014/main" id="{0C59F979-8B47-26F5-1291-7C49F56CA2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76916" y="1266824"/>
            <a:ext cx="2700337" cy="1909763"/>
          </a:xfrm>
          <a:prstGeom prst="roundRect">
            <a:avLst>
              <a:gd name="adj" fmla="val 5113"/>
            </a:avLst>
          </a:prstGeom>
          <a:solidFill>
            <a:schemeClr val="tx2"/>
          </a:solidFill>
        </p:spPr>
        <p:txBody>
          <a:bodyPr/>
          <a:lstStyle>
            <a:lvl1pPr rtl="0">
              <a:defRPr/>
            </a:lvl1pPr>
          </a:lstStyle>
          <a:p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B5F95B70-99D5-5C82-FB4E-4F9C519D78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026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agraphs with ic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234BF-079C-82FD-F7F9-FCEE183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0BE214B-B030-CB28-083E-19583875BF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0701" y="3268012"/>
            <a:ext cx="2700337" cy="12874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9EBBB4A3-B31A-C9DE-F88A-C7FCF8335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701" y="2610938"/>
            <a:ext cx="2700337" cy="33143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ABC8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C83DF7BB-7AFB-097C-8414-7AE76E7881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702" y="1747838"/>
            <a:ext cx="746124" cy="695325"/>
          </a:xfrm>
          <a:prstGeom prst="roundRect">
            <a:avLst>
              <a:gd name="adj" fmla="val 0"/>
            </a:avLst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5" name="Marcador de texto 10">
            <a:extLst>
              <a:ext uri="{FF2B5EF4-FFF2-40B4-BE49-F238E27FC236}">
                <a16:creationId xmlns:a16="http://schemas.microsoft.com/office/drawing/2014/main" id="{A6B7A952-D074-B92C-0906-A1275F3935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0961" y="3268012"/>
            <a:ext cx="2700337" cy="12874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9EAEB227-9AF6-45A7-9F9C-ED84AA7E1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70961" y="2610938"/>
            <a:ext cx="2700337" cy="33143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ABC8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8" name="Marcador de posición de imagen 13">
            <a:extLst>
              <a:ext uri="{FF2B5EF4-FFF2-40B4-BE49-F238E27FC236}">
                <a16:creationId xmlns:a16="http://schemas.microsoft.com/office/drawing/2014/main" id="{94DE91C9-CDDD-89AD-7AA8-6B7691605DE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970962" y="1747838"/>
            <a:ext cx="746124" cy="695325"/>
          </a:xfrm>
          <a:prstGeom prst="roundRect">
            <a:avLst>
              <a:gd name="adj" fmla="val 0"/>
            </a:avLst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9B57808D-DB36-50A0-EF64-49C4E56568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5831" y="3268012"/>
            <a:ext cx="2700337" cy="128746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2435573B-BEBC-E888-161A-D06160AD5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45831" y="2610938"/>
            <a:ext cx="2700337" cy="33143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ABC8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8C166085-EAE3-6319-0C5A-9245754F545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45832" y="1747838"/>
            <a:ext cx="746124" cy="695325"/>
          </a:xfrm>
          <a:prstGeom prst="roundRect">
            <a:avLst>
              <a:gd name="adj" fmla="val 0"/>
            </a:avLst>
          </a:prstGeom>
          <a:noFill/>
        </p:spPr>
        <p:txBody>
          <a:bodyPr/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262E7938-F710-78D1-5722-AD1EDCB035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282E5E6-4378-7DC4-25F7-28DA7C5C9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766" y="6038695"/>
            <a:ext cx="489890" cy="3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7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aragraphs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234BF-079C-82FD-F7F9-FCEE183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0BE214B-B030-CB28-083E-19583875BF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7021" y="2561031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9EBBB4A3-B31A-C9DE-F88A-C7FCF8335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7021" y="2156460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C83DF7BB-7AFB-097C-8414-7AE76E7881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702" y="2213368"/>
            <a:ext cx="746124" cy="695325"/>
          </a:xfrm>
          <a:prstGeom prst="roundRect">
            <a:avLst>
              <a:gd name="adj" fmla="val 0"/>
            </a:avLst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4B883A01-DB01-0B3E-C506-2C84AA4DC6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1263" y="2561031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74A8CA37-DED7-AE74-59E1-C66D250F0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1263" y="2156460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8" name="Marcador de posición de imagen 13">
            <a:extLst>
              <a:ext uri="{FF2B5EF4-FFF2-40B4-BE49-F238E27FC236}">
                <a16:creationId xmlns:a16="http://schemas.microsoft.com/office/drawing/2014/main" id="{2466A971-BB39-EA08-79BD-30E01C23C2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24944" y="2213368"/>
            <a:ext cx="746124" cy="695325"/>
          </a:xfrm>
          <a:prstGeom prst="roundRect">
            <a:avLst>
              <a:gd name="adj" fmla="val 0"/>
            </a:avLst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19" name="Marcador de texto 10">
            <a:extLst>
              <a:ext uri="{FF2B5EF4-FFF2-40B4-BE49-F238E27FC236}">
                <a16:creationId xmlns:a16="http://schemas.microsoft.com/office/drawing/2014/main" id="{D04EBE29-93F6-253F-687D-8C8430FA92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7021" y="3788088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20" name="Marcador de texto 10">
            <a:extLst>
              <a:ext uri="{FF2B5EF4-FFF2-40B4-BE49-F238E27FC236}">
                <a16:creationId xmlns:a16="http://schemas.microsoft.com/office/drawing/2014/main" id="{62CE42B1-86EB-B3C8-1999-9F468C0A98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7021" y="3383517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1" name="Marcador de posición de imagen 13">
            <a:extLst>
              <a:ext uri="{FF2B5EF4-FFF2-40B4-BE49-F238E27FC236}">
                <a16:creationId xmlns:a16="http://schemas.microsoft.com/office/drawing/2014/main" id="{CB31DBFB-3DA3-67B0-E9D6-71999851E93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0702" y="3440425"/>
            <a:ext cx="746124" cy="695325"/>
          </a:xfrm>
          <a:prstGeom prst="roundRect">
            <a:avLst>
              <a:gd name="adj" fmla="val 0"/>
            </a:avLst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22" name="Marcador de texto 10">
            <a:extLst>
              <a:ext uri="{FF2B5EF4-FFF2-40B4-BE49-F238E27FC236}">
                <a16:creationId xmlns:a16="http://schemas.microsoft.com/office/drawing/2014/main" id="{5266106E-800E-24E8-122C-F04A899FB3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61263" y="3788088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23" name="Marcador de texto 10">
            <a:extLst>
              <a:ext uri="{FF2B5EF4-FFF2-40B4-BE49-F238E27FC236}">
                <a16:creationId xmlns:a16="http://schemas.microsoft.com/office/drawing/2014/main" id="{B1A8DF35-E00C-31D3-A791-6B642BFD61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1263" y="3383517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4" name="Marcador de posición de imagen 13">
            <a:extLst>
              <a:ext uri="{FF2B5EF4-FFF2-40B4-BE49-F238E27FC236}">
                <a16:creationId xmlns:a16="http://schemas.microsoft.com/office/drawing/2014/main" id="{D92F4928-F4D7-13A3-A4B2-BF9D57A93C0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524944" y="3440425"/>
            <a:ext cx="746124" cy="695325"/>
          </a:xfrm>
          <a:prstGeom prst="roundRect">
            <a:avLst>
              <a:gd name="adj" fmla="val 0"/>
            </a:avLst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25" name="Marcador de texto 10">
            <a:extLst>
              <a:ext uri="{FF2B5EF4-FFF2-40B4-BE49-F238E27FC236}">
                <a16:creationId xmlns:a16="http://schemas.microsoft.com/office/drawing/2014/main" id="{37A41777-DB45-85B8-47EC-76A8A40BEA4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7021" y="5025399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26" name="Marcador de texto 10">
            <a:extLst>
              <a:ext uri="{FF2B5EF4-FFF2-40B4-BE49-F238E27FC236}">
                <a16:creationId xmlns:a16="http://schemas.microsoft.com/office/drawing/2014/main" id="{5CCA37DB-E80A-67E9-E6F3-3EEB770568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7021" y="4620828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7" name="Marcador de posición de imagen 13">
            <a:extLst>
              <a:ext uri="{FF2B5EF4-FFF2-40B4-BE49-F238E27FC236}">
                <a16:creationId xmlns:a16="http://schemas.microsoft.com/office/drawing/2014/main" id="{F289D8F0-48F9-ABD0-574E-FF27202FBB6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0702" y="4677736"/>
            <a:ext cx="746124" cy="695325"/>
          </a:xfrm>
          <a:prstGeom prst="roundRect">
            <a:avLst>
              <a:gd name="adj" fmla="val 0"/>
            </a:avLst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28" name="Marcador de texto 10">
            <a:extLst>
              <a:ext uri="{FF2B5EF4-FFF2-40B4-BE49-F238E27FC236}">
                <a16:creationId xmlns:a16="http://schemas.microsoft.com/office/drawing/2014/main" id="{3E326BFA-D869-A6C5-1CDB-BAD4B7B2D1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1263" y="5025399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29" name="Marcador de texto 10">
            <a:extLst>
              <a:ext uri="{FF2B5EF4-FFF2-40B4-BE49-F238E27FC236}">
                <a16:creationId xmlns:a16="http://schemas.microsoft.com/office/drawing/2014/main" id="{990023DE-F7CF-9ED9-4A42-C501321880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61263" y="4620828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0" name="Marcador de posición de imagen 13">
            <a:extLst>
              <a:ext uri="{FF2B5EF4-FFF2-40B4-BE49-F238E27FC236}">
                <a16:creationId xmlns:a16="http://schemas.microsoft.com/office/drawing/2014/main" id="{DCE1D1B1-D71B-6838-4636-91C2039B32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524944" y="4677736"/>
            <a:ext cx="746124" cy="695325"/>
          </a:xfrm>
          <a:prstGeom prst="roundRect">
            <a:avLst>
              <a:gd name="adj" fmla="val 0"/>
            </a:avLst>
          </a:prstGeom>
          <a:noFill/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762F6CFB-8ADD-F08B-7207-08B1BF677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912126"/>
            <a:ext cx="7185760" cy="76120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s-ES" sz="3000" dirty="0"/>
            </a:lvl1pPr>
          </a:lstStyle>
          <a:p>
            <a:pPr marL="0"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C387F72C-B831-B4B7-5028-140BAA5912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353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aragraph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1234BF-079C-82FD-F7F9-FCEE1834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0BE214B-B030-CB28-083E-19583875BF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935614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5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12" name="Marcador de texto 10">
            <a:extLst>
              <a:ext uri="{FF2B5EF4-FFF2-40B4-BE49-F238E27FC236}">
                <a16:creationId xmlns:a16="http://schemas.microsoft.com/office/drawing/2014/main" id="{9EBBB4A3-B31A-C9DE-F88A-C7FCF83353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531043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6" name="Marcador de texto 10">
            <a:extLst>
              <a:ext uri="{FF2B5EF4-FFF2-40B4-BE49-F238E27FC236}">
                <a16:creationId xmlns:a16="http://schemas.microsoft.com/office/drawing/2014/main" id="{4B883A01-DB01-0B3E-C506-2C84AA4DC6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0745" y="2935614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5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17" name="Marcador de texto 10">
            <a:extLst>
              <a:ext uri="{FF2B5EF4-FFF2-40B4-BE49-F238E27FC236}">
                <a16:creationId xmlns:a16="http://schemas.microsoft.com/office/drawing/2014/main" id="{74A8CA37-DED7-AE74-59E1-C66D250F0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60745" y="2531043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1" name="Título 30">
            <a:extLst>
              <a:ext uri="{FF2B5EF4-FFF2-40B4-BE49-F238E27FC236}">
                <a16:creationId xmlns:a16="http://schemas.microsoft.com/office/drawing/2014/main" id="{762F6CFB-8ADD-F08B-7207-08B1BF677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1296582"/>
            <a:ext cx="3096000" cy="76120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s-ES" sz="3000" dirty="0">
                <a:solidFill>
                  <a:srgbClr val="00ABC8"/>
                </a:solidFill>
              </a:defRPr>
            </a:lvl1pPr>
          </a:lstStyle>
          <a:p>
            <a:pPr marL="0" lvl="0"/>
            <a:r>
              <a:rPr lang="es-ES" dirty="0" err="1"/>
              <a:t>Slide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2" name="Marcador de texto 14">
            <a:extLst>
              <a:ext uri="{FF2B5EF4-FFF2-40B4-BE49-F238E27FC236}">
                <a16:creationId xmlns:a16="http://schemas.microsoft.com/office/drawing/2014/main" id="{C387F72C-B831-B4B7-5028-140BAA5912F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938" y="507555"/>
            <a:ext cx="7185760" cy="331431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s-ES" sz="900" dirty="0" smtClean="0">
                <a:solidFill>
                  <a:srgbClr val="00ABC8"/>
                </a:solidFill>
                <a:latin typeface="+mj-lt"/>
                <a:ea typeface="+mj-ea"/>
                <a:cs typeface="+mj-cs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marL="228600" lvl="0" indent="-228600">
              <a:spcBef>
                <a:spcPct val="0"/>
              </a:spcBef>
            </a:pPr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4" name="Marcador de texto 10">
            <a:extLst>
              <a:ext uri="{FF2B5EF4-FFF2-40B4-BE49-F238E27FC236}">
                <a16:creationId xmlns:a16="http://schemas.microsoft.com/office/drawing/2014/main" id="{D05AEB50-474C-BE78-8E3A-377F2BF9B0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8" y="4008466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5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5" name="Marcador de texto 10">
            <a:extLst>
              <a:ext uri="{FF2B5EF4-FFF2-40B4-BE49-F238E27FC236}">
                <a16:creationId xmlns:a16="http://schemas.microsoft.com/office/drawing/2014/main" id="{3AB707AB-62DA-7149-3A2D-90482B86C6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5938" y="3603895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7" name="Marcador de texto 10">
            <a:extLst>
              <a:ext uri="{FF2B5EF4-FFF2-40B4-BE49-F238E27FC236}">
                <a16:creationId xmlns:a16="http://schemas.microsoft.com/office/drawing/2014/main" id="{D8D535A9-7773-4E4A-3403-18F9E47C0C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760745" y="4008466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5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8" name="Marcador de texto 10">
            <a:extLst>
              <a:ext uri="{FF2B5EF4-FFF2-40B4-BE49-F238E27FC236}">
                <a16:creationId xmlns:a16="http://schemas.microsoft.com/office/drawing/2014/main" id="{455F3720-6098-BBB1-C48A-1316733C47A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760745" y="3603895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9" name="Marcador de texto 10">
            <a:extLst>
              <a:ext uri="{FF2B5EF4-FFF2-40B4-BE49-F238E27FC236}">
                <a16:creationId xmlns:a16="http://schemas.microsoft.com/office/drawing/2014/main" id="{A7FF261B-55E7-279C-E69D-2087B0EF212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5938" y="5033653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5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10" name="Marcador de texto 10">
            <a:extLst>
              <a:ext uri="{FF2B5EF4-FFF2-40B4-BE49-F238E27FC236}">
                <a16:creationId xmlns:a16="http://schemas.microsoft.com/office/drawing/2014/main" id="{421733E4-2C54-B8D9-8256-64168AC6B5E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5938" y="4629082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3" name="Marcador de texto 10">
            <a:extLst>
              <a:ext uri="{FF2B5EF4-FFF2-40B4-BE49-F238E27FC236}">
                <a16:creationId xmlns:a16="http://schemas.microsoft.com/office/drawing/2014/main" id="{7768834F-EECF-D5E2-2BAF-6B84B9918EF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60745" y="5033653"/>
            <a:ext cx="4114800" cy="43362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accent5"/>
                </a:solidFill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Paragraph</a:t>
            </a:r>
            <a:endParaRPr lang="es-ES" dirty="0"/>
          </a:p>
        </p:txBody>
      </p:sp>
      <p:sp>
        <p:nvSpPr>
          <p:cNvPr id="15" name="Marcador de texto 10">
            <a:extLst>
              <a:ext uri="{FF2B5EF4-FFF2-40B4-BE49-F238E27FC236}">
                <a16:creationId xmlns:a16="http://schemas.microsoft.com/office/drawing/2014/main" id="{ACB8D325-4708-1ECC-E1B1-9A0A3F5CBA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760745" y="4629082"/>
            <a:ext cx="4114800" cy="33143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24C2965-749B-6555-033F-53DF47A82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766" y="6038695"/>
            <a:ext cx="489890" cy="3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1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41E6CD-1D91-576B-3C05-80F9F800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48BA93-402E-5FF7-0F10-C4DEADB25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825625"/>
            <a:ext cx="10837862" cy="4041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2AF8CA-C940-D2CE-9C92-833A01493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1075" y="6013601"/>
            <a:ext cx="4114800" cy="3651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900">
                <a:solidFill>
                  <a:srgbClr val="00ABC8"/>
                </a:solidFill>
              </a:defRPr>
            </a:lvl1pPr>
          </a:lstStyle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F835A90-7155-AE56-D67E-61B0CFDD9F0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34297" y="6038696"/>
            <a:ext cx="489889" cy="38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2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5" r:id="rId12"/>
    <p:sldLayoutId id="2147483667" r:id="rId13"/>
    <p:sldLayoutId id="2147483668" r:id="rId14"/>
    <p:sldLayoutId id="2147483654" r:id="rId15"/>
    <p:sldLayoutId id="2147483669" r:id="rId16"/>
    <p:sldLayoutId id="2147483670" r:id="rId17"/>
    <p:sldLayoutId id="2147483671" r:id="rId18"/>
    <p:sldLayoutId id="214748367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ABC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42" Type="http://schemas.openxmlformats.org/officeDocument/2006/relationships/image" Target="../media/image66.png"/><Relationship Id="rId47" Type="http://schemas.openxmlformats.org/officeDocument/2006/relationships/image" Target="../media/image71.png"/><Relationship Id="rId50" Type="http://schemas.openxmlformats.org/officeDocument/2006/relationships/image" Target="../media/image74.png"/><Relationship Id="rId55" Type="http://schemas.openxmlformats.org/officeDocument/2006/relationships/image" Target="../media/image79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9" Type="http://schemas.openxmlformats.org/officeDocument/2006/relationships/image" Target="../media/image53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45" Type="http://schemas.openxmlformats.org/officeDocument/2006/relationships/image" Target="../media/image69.png"/><Relationship Id="rId53" Type="http://schemas.openxmlformats.org/officeDocument/2006/relationships/image" Target="../media/image77.png"/><Relationship Id="rId58" Type="http://schemas.openxmlformats.org/officeDocument/2006/relationships/image" Target="../media/image82.png"/><Relationship Id="rId5" Type="http://schemas.openxmlformats.org/officeDocument/2006/relationships/image" Target="../media/image29.png"/><Relationship Id="rId61" Type="http://schemas.openxmlformats.org/officeDocument/2006/relationships/image" Target="../media/image85.png"/><Relationship Id="rId19" Type="http://schemas.openxmlformats.org/officeDocument/2006/relationships/image" Target="../media/image4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43" Type="http://schemas.openxmlformats.org/officeDocument/2006/relationships/image" Target="../media/image67.png"/><Relationship Id="rId48" Type="http://schemas.openxmlformats.org/officeDocument/2006/relationships/image" Target="../media/image72.png"/><Relationship Id="rId56" Type="http://schemas.openxmlformats.org/officeDocument/2006/relationships/image" Target="../media/image80.png"/><Relationship Id="rId8" Type="http://schemas.openxmlformats.org/officeDocument/2006/relationships/image" Target="../media/image32.png"/><Relationship Id="rId51" Type="http://schemas.openxmlformats.org/officeDocument/2006/relationships/image" Target="../media/image75.png"/><Relationship Id="rId3" Type="http://schemas.openxmlformats.org/officeDocument/2006/relationships/image" Target="../media/image2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59" Type="http://schemas.openxmlformats.org/officeDocument/2006/relationships/image" Target="../media/image83.png"/><Relationship Id="rId20" Type="http://schemas.openxmlformats.org/officeDocument/2006/relationships/image" Target="../media/image44.png"/><Relationship Id="rId41" Type="http://schemas.openxmlformats.org/officeDocument/2006/relationships/image" Target="../media/image65.png"/><Relationship Id="rId54" Type="http://schemas.openxmlformats.org/officeDocument/2006/relationships/image" Target="../media/image7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49" Type="http://schemas.openxmlformats.org/officeDocument/2006/relationships/image" Target="../media/image73.png"/><Relationship Id="rId57" Type="http://schemas.openxmlformats.org/officeDocument/2006/relationships/image" Target="../media/image81.png"/><Relationship Id="rId10" Type="http://schemas.openxmlformats.org/officeDocument/2006/relationships/image" Target="../media/image34.png"/><Relationship Id="rId31" Type="http://schemas.openxmlformats.org/officeDocument/2006/relationships/image" Target="../media/image55.png"/><Relationship Id="rId44" Type="http://schemas.openxmlformats.org/officeDocument/2006/relationships/image" Target="../media/image68.png"/><Relationship Id="rId52" Type="http://schemas.openxmlformats.org/officeDocument/2006/relationships/image" Target="../media/image76.png"/><Relationship Id="rId60" Type="http://schemas.openxmlformats.org/officeDocument/2006/relationships/image" Target="../media/image8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8AA6A1F-CB00-B164-D469-F3BB9EB67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Name</a:t>
            </a:r>
            <a:r>
              <a:rPr lang="es-ES" dirty="0"/>
              <a:t> A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66612214-2DFC-B847-933A-B3D57C44BF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F0CC30"/>
          </a:solidFill>
        </p:spPr>
        <p:txBody>
          <a:bodyPr/>
          <a:lstStyle/>
          <a:p>
            <a:r>
              <a:rPr lang="es-ES" dirty="0" err="1"/>
              <a:t>Month</a:t>
            </a:r>
            <a:r>
              <a:rPr lang="es-ES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422371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9EECA78-053B-8A31-1FC3-6FA3B1C5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A11273-78D9-5689-8350-E330DA4F1A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vulputate</a:t>
            </a:r>
            <a:r>
              <a:rPr lang="es-ES" dirty="0"/>
              <a:t> in </a:t>
            </a:r>
            <a:r>
              <a:rPr lang="es-ES" dirty="0" err="1"/>
              <a:t>erat</a:t>
            </a:r>
            <a:r>
              <a:rPr lang="es-ES" dirty="0"/>
              <a:t> et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porta. Mauris lacinia, </a:t>
            </a:r>
            <a:r>
              <a:rPr lang="es-ES" dirty="0" err="1"/>
              <a:t>dui</a:t>
            </a:r>
            <a:r>
              <a:rPr lang="es-ES" dirty="0"/>
              <a:t> quis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,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non </a:t>
            </a:r>
            <a:r>
              <a:rPr lang="es-ES" dirty="0" err="1"/>
              <a:t>sagittis</a:t>
            </a:r>
            <a:r>
              <a:rPr lang="es-ES" dirty="0"/>
              <a:t> urna </a:t>
            </a:r>
            <a:r>
              <a:rPr lang="es-ES" dirty="0" err="1"/>
              <a:t>elit</a:t>
            </a:r>
            <a:r>
              <a:rPr lang="es-ES" dirty="0"/>
              <a:t> vitae justo. In commodo ex leo, at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quis.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leo non mi porta </a:t>
            </a:r>
            <a:r>
              <a:rPr lang="es-ES" dirty="0" err="1"/>
              <a:t>dictum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orci</a:t>
            </a:r>
            <a:r>
              <a:rPr lang="es-ES" dirty="0"/>
              <a:t>, </a:t>
            </a:r>
            <a:r>
              <a:rPr lang="es-ES" dirty="0" err="1"/>
              <a:t>pharetra</a:t>
            </a:r>
            <a:r>
              <a:rPr lang="es-ES" dirty="0"/>
              <a:t> sed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346EAF6-552E-F3BF-48DC-86AB9A31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/>
                </a:solidFill>
              </a:rPr>
              <a:t>Lorem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ipsum</a:t>
            </a:r>
            <a:r>
              <a:rPr lang="es-ES" dirty="0">
                <a:solidFill>
                  <a:schemeClr val="accent2"/>
                </a:solidFill>
              </a:rPr>
              <a:t> dolor </a:t>
            </a:r>
            <a:r>
              <a:rPr lang="es-ES" dirty="0" err="1">
                <a:solidFill>
                  <a:schemeClr val="accent2"/>
                </a:solidFill>
              </a:rPr>
              <a:t>sit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amet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A51F4B-870C-12FD-0CAE-B080335FFD9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55CA9F48-B21C-45D9-3BF2-119E94A5126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0" y="507555"/>
            <a:ext cx="6721161" cy="5842890"/>
          </a:xfrm>
        </p:spPr>
      </p:pic>
    </p:spTree>
    <p:extLst>
      <p:ext uri="{BB962C8B-B14F-4D97-AF65-F5344CB8AC3E}">
        <p14:creationId xmlns:p14="http://schemas.microsoft.com/office/powerpoint/2010/main" val="163593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ADD772C-40A4-696F-08D0-6C8F6EA8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66A02A-CD63-C587-BC29-8DBEBE760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vulputate</a:t>
            </a:r>
            <a:r>
              <a:rPr lang="es-ES" dirty="0"/>
              <a:t> in </a:t>
            </a:r>
            <a:r>
              <a:rPr lang="es-ES" dirty="0" err="1"/>
              <a:t>erat</a:t>
            </a:r>
            <a:r>
              <a:rPr lang="es-ES" dirty="0"/>
              <a:t> et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porta. Mauris lacinia, </a:t>
            </a:r>
            <a:r>
              <a:rPr lang="es-ES" dirty="0" err="1"/>
              <a:t>dui</a:t>
            </a:r>
            <a:r>
              <a:rPr lang="es-ES" dirty="0"/>
              <a:t> quis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,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non </a:t>
            </a:r>
            <a:r>
              <a:rPr lang="es-ES" dirty="0" err="1"/>
              <a:t>sagittis</a:t>
            </a:r>
            <a:r>
              <a:rPr lang="es-ES" dirty="0"/>
              <a:t> urna </a:t>
            </a:r>
            <a:r>
              <a:rPr lang="es-ES" dirty="0" err="1"/>
              <a:t>elit</a:t>
            </a:r>
            <a:r>
              <a:rPr lang="es-ES" dirty="0"/>
              <a:t> vitae justo. In commodo ex leo, at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quis.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leo non mi porta </a:t>
            </a:r>
            <a:r>
              <a:rPr lang="es-ES" dirty="0" err="1"/>
              <a:t>dictum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orci</a:t>
            </a:r>
            <a:r>
              <a:rPr lang="es-ES" dirty="0"/>
              <a:t>, </a:t>
            </a:r>
            <a:r>
              <a:rPr lang="es-ES" dirty="0" err="1"/>
              <a:t>pharetra</a:t>
            </a:r>
            <a:r>
              <a:rPr lang="es-ES" dirty="0"/>
              <a:t> sed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vulputate</a:t>
            </a:r>
            <a:r>
              <a:rPr lang="es-ES" dirty="0"/>
              <a:t> in </a:t>
            </a:r>
            <a:r>
              <a:rPr lang="es-ES" dirty="0" err="1"/>
              <a:t>erat</a:t>
            </a:r>
            <a:r>
              <a:rPr lang="es-ES" dirty="0"/>
              <a:t> et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porta. Mauris lacinia, </a:t>
            </a:r>
            <a:r>
              <a:rPr lang="es-ES" dirty="0" err="1"/>
              <a:t>dui</a:t>
            </a:r>
            <a:r>
              <a:rPr lang="es-ES" dirty="0"/>
              <a:t> quis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,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non </a:t>
            </a:r>
            <a:r>
              <a:rPr lang="es-ES" dirty="0" err="1"/>
              <a:t>sagittis</a:t>
            </a:r>
            <a:r>
              <a:rPr lang="es-ES" dirty="0"/>
              <a:t> urna </a:t>
            </a:r>
            <a:r>
              <a:rPr lang="es-ES" dirty="0" err="1"/>
              <a:t>elit</a:t>
            </a:r>
            <a:r>
              <a:rPr lang="es-ES" dirty="0"/>
              <a:t> vitae justo. In commodo ex leo, at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quis.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leo non mi porta </a:t>
            </a:r>
            <a:r>
              <a:rPr lang="es-ES" dirty="0" err="1"/>
              <a:t>dictum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orci</a:t>
            </a:r>
            <a:r>
              <a:rPr lang="es-ES" dirty="0"/>
              <a:t>, </a:t>
            </a:r>
            <a:r>
              <a:rPr lang="es-ES" dirty="0" err="1"/>
              <a:t>pharetra</a:t>
            </a:r>
            <a:r>
              <a:rPr lang="es-ES" dirty="0"/>
              <a:t> sed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8E1FCBE-1931-49ED-D7AE-F2C644D0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/>
                </a:solidFill>
              </a:rPr>
              <a:t>Lorem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ipsum</a:t>
            </a:r>
            <a:r>
              <a:rPr lang="es-ES" dirty="0">
                <a:solidFill>
                  <a:schemeClr val="accent2"/>
                </a:solidFill>
              </a:rPr>
              <a:t> dolor </a:t>
            </a:r>
            <a:r>
              <a:rPr lang="es-ES" dirty="0" err="1">
                <a:solidFill>
                  <a:schemeClr val="accent2"/>
                </a:solidFill>
              </a:rPr>
              <a:t>sit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amet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1CD142-DB54-9704-FAD1-1FBC42F6CB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253CDE-1B5E-B800-1CC7-24FBFEC9EBA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vulputate</a:t>
            </a:r>
            <a:r>
              <a:rPr lang="es-ES" dirty="0"/>
              <a:t> in </a:t>
            </a:r>
            <a:r>
              <a:rPr lang="es-ES" dirty="0" err="1"/>
              <a:t>erat</a:t>
            </a:r>
            <a:r>
              <a:rPr lang="es-ES" dirty="0"/>
              <a:t> et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porta. Mauris lacinia, </a:t>
            </a:r>
            <a:r>
              <a:rPr lang="es-ES" dirty="0" err="1"/>
              <a:t>dui</a:t>
            </a:r>
            <a:r>
              <a:rPr lang="es-ES" dirty="0"/>
              <a:t> quis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,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non </a:t>
            </a:r>
            <a:r>
              <a:rPr lang="es-ES" dirty="0" err="1"/>
              <a:t>sagittis</a:t>
            </a:r>
            <a:r>
              <a:rPr lang="es-ES" dirty="0"/>
              <a:t> urna </a:t>
            </a:r>
            <a:r>
              <a:rPr lang="es-ES" dirty="0" err="1"/>
              <a:t>elit</a:t>
            </a:r>
            <a:r>
              <a:rPr lang="es-ES" dirty="0"/>
              <a:t> vitae justo. In commodo ex leo, at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quis.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leo non mi porta </a:t>
            </a:r>
            <a:r>
              <a:rPr lang="es-ES" dirty="0" err="1"/>
              <a:t>dictum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orci</a:t>
            </a:r>
            <a:r>
              <a:rPr lang="es-ES" dirty="0"/>
              <a:t>, </a:t>
            </a:r>
            <a:r>
              <a:rPr lang="es-ES" dirty="0" err="1"/>
              <a:t>pharetra</a:t>
            </a:r>
            <a:r>
              <a:rPr lang="es-ES" dirty="0"/>
              <a:t> sed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vulputate</a:t>
            </a:r>
            <a:r>
              <a:rPr lang="es-ES" dirty="0"/>
              <a:t> in </a:t>
            </a:r>
            <a:r>
              <a:rPr lang="es-ES" dirty="0" err="1"/>
              <a:t>erat</a:t>
            </a:r>
            <a:r>
              <a:rPr lang="es-ES" dirty="0"/>
              <a:t> et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porta. Mauris lacinia, </a:t>
            </a:r>
            <a:r>
              <a:rPr lang="es-ES" dirty="0" err="1"/>
              <a:t>dui</a:t>
            </a:r>
            <a:r>
              <a:rPr lang="es-ES" dirty="0"/>
              <a:t> quis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,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non </a:t>
            </a:r>
            <a:r>
              <a:rPr lang="es-ES" dirty="0" err="1"/>
              <a:t>sagittis</a:t>
            </a:r>
            <a:r>
              <a:rPr lang="es-ES" dirty="0"/>
              <a:t> urna </a:t>
            </a:r>
            <a:r>
              <a:rPr lang="es-ES" dirty="0" err="1"/>
              <a:t>elit</a:t>
            </a:r>
            <a:r>
              <a:rPr lang="es-ES" dirty="0"/>
              <a:t> vitae justo. In commodo ex leo, at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quis.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leo non mi porta </a:t>
            </a:r>
            <a:r>
              <a:rPr lang="es-ES" dirty="0" err="1"/>
              <a:t>dictum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orci</a:t>
            </a:r>
            <a:r>
              <a:rPr lang="es-ES" dirty="0"/>
              <a:t>, </a:t>
            </a:r>
            <a:r>
              <a:rPr lang="es-ES" dirty="0" err="1"/>
              <a:t>pharetra</a:t>
            </a:r>
            <a:r>
              <a:rPr lang="es-ES" dirty="0"/>
              <a:t> sed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036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67D3FCF7-34E1-C797-AB9F-963AFD5031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0731" cy="6858000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BEB47C-1EE3-78D0-3366-B13C1E4F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5ED08B-732A-2FF3-58E6-5BACCB95B7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7B85A44-3DD1-3B93-0234-09751B44C3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489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07071-7313-97D5-DA21-ECCAE929D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34F7681-23F5-BBA3-CC41-78252F88D2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525" cy="6858000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DF6C8-0BEE-AE20-3817-5A37988B5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018E2D5-BCDE-BB10-3127-9BA2E2866B7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5938" y="6105351"/>
            <a:ext cx="356400" cy="2448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489157-D8D5-E5D7-A4DB-CF2B49B883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D849CAC-0E0F-FBBD-09AB-EBAE9ABAA30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“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245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A4227-03DD-F57F-2C52-D0E49F540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FFD58EA7-9440-2D3C-6C91-EA902172EF9B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525" cy="6858000"/>
          </a:xfr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3C0D81-076A-54F4-732C-DA82C618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B2E6D03C-51FD-7FA4-1BBA-FB50C6061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vulputate</a:t>
            </a:r>
            <a:r>
              <a:rPr lang="es-ES" dirty="0"/>
              <a:t> in </a:t>
            </a:r>
            <a:r>
              <a:rPr lang="es-ES" dirty="0" err="1"/>
              <a:t>erat</a:t>
            </a:r>
            <a:r>
              <a:rPr lang="es-ES" dirty="0"/>
              <a:t> et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porta. Mauris lacinia, </a:t>
            </a:r>
            <a:r>
              <a:rPr lang="es-ES" dirty="0" err="1"/>
              <a:t>dui</a:t>
            </a:r>
            <a:r>
              <a:rPr lang="es-ES" dirty="0"/>
              <a:t> quis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,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non </a:t>
            </a:r>
            <a:r>
              <a:rPr lang="es-ES" dirty="0" err="1"/>
              <a:t>sagittis</a:t>
            </a:r>
            <a:r>
              <a:rPr lang="es-ES" dirty="0"/>
              <a:t> urna </a:t>
            </a:r>
            <a:r>
              <a:rPr lang="es-ES" dirty="0" err="1"/>
              <a:t>elit</a:t>
            </a:r>
            <a:r>
              <a:rPr lang="es-ES" dirty="0"/>
              <a:t> vitae justo. In commodo ex leo, at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quis.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leo non mi porta </a:t>
            </a:r>
            <a:r>
              <a:rPr lang="es-ES" dirty="0" err="1"/>
              <a:t>dictum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orci</a:t>
            </a:r>
            <a:r>
              <a:rPr lang="es-ES" dirty="0"/>
              <a:t>, </a:t>
            </a:r>
            <a:r>
              <a:rPr lang="es-ES" dirty="0" err="1"/>
              <a:t>pharetra</a:t>
            </a:r>
            <a:r>
              <a:rPr lang="es-ES" dirty="0"/>
              <a:t> sed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dapibus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malesuada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vulputate</a:t>
            </a:r>
            <a:r>
              <a:rPr lang="es-ES" dirty="0"/>
              <a:t> in </a:t>
            </a:r>
            <a:r>
              <a:rPr lang="es-ES" dirty="0" err="1"/>
              <a:t>erat</a:t>
            </a:r>
            <a:r>
              <a:rPr lang="es-ES" dirty="0"/>
              <a:t> et </a:t>
            </a:r>
            <a:r>
              <a:rPr lang="es-ES" dirty="0" err="1"/>
              <a:t>mollis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porta. Mauris lacinia, </a:t>
            </a:r>
            <a:r>
              <a:rPr lang="es-ES" dirty="0" err="1"/>
              <a:t>dui</a:t>
            </a:r>
            <a:r>
              <a:rPr lang="es-ES" dirty="0"/>
              <a:t> quis </a:t>
            </a:r>
            <a:r>
              <a:rPr lang="es-ES" dirty="0" err="1"/>
              <a:t>aliquet</a:t>
            </a:r>
            <a:r>
              <a:rPr lang="es-ES" dirty="0"/>
              <a:t> </a:t>
            </a:r>
            <a:r>
              <a:rPr lang="es-ES" dirty="0" err="1"/>
              <a:t>interdum</a:t>
            </a:r>
            <a:r>
              <a:rPr lang="es-ES" dirty="0"/>
              <a:t>,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arcu</a:t>
            </a:r>
            <a:r>
              <a:rPr lang="es-ES" dirty="0"/>
              <a:t> </a:t>
            </a:r>
            <a:r>
              <a:rPr lang="es-ES" dirty="0" err="1"/>
              <a:t>fermentum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non </a:t>
            </a:r>
            <a:r>
              <a:rPr lang="es-ES" dirty="0" err="1"/>
              <a:t>sagittis</a:t>
            </a:r>
            <a:r>
              <a:rPr lang="es-ES" dirty="0"/>
              <a:t> urna </a:t>
            </a:r>
            <a:r>
              <a:rPr lang="es-ES" dirty="0" err="1"/>
              <a:t>elit</a:t>
            </a:r>
            <a:r>
              <a:rPr lang="es-ES" dirty="0"/>
              <a:t> vitae justo. In commodo ex leo, at </a:t>
            </a:r>
            <a:r>
              <a:rPr lang="es-ES" dirty="0" err="1"/>
              <a:t>gravida</a:t>
            </a:r>
            <a:r>
              <a:rPr lang="es-ES" dirty="0"/>
              <a:t> </a:t>
            </a:r>
            <a:r>
              <a:rPr lang="es-ES" dirty="0" err="1"/>
              <a:t>risus</a:t>
            </a:r>
            <a:r>
              <a:rPr lang="es-ES" dirty="0"/>
              <a:t> </a:t>
            </a:r>
            <a:r>
              <a:rPr lang="es-ES" dirty="0" err="1"/>
              <a:t>pretium</a:t>
            </a:r>
            <a:r>
              <a:rPr lang="es-ES" dirty="0"/>
              <a:t> quis. </a:t>
            </a:r>
            <a:r>
              <a:rPr lang="es-ES" dirty="0" err="1"/>
              <a:t>Pellentesque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leo non mi porta </a:t>
            </a:r>
            <a:r>
              <a:rPr lang="es-ES" dirty="0" err="1"/>
              <a:t>dictum</a:t>
            </a:r>
            <a:r>
              <a:rPr lang="es-ES" dirty="0"/>
              <a:t>.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0C5F611-8AF8-F6DF-7D73-806B6B6E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4"/>
                </a:solidFill>
              </a:rPr>
              <a:t>Lorem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ipsum</a:t>
            </a:r>
            <a:r>
              <a:rPr lang="es-ES" dirty="0">
                <a:solidFill>
                  <a:schemeClr val="accent4"/>
                </a:solidFill>
              </a:rPr>
              <a:t> dolor </a:t>
            </a:r>
            <a:r>
              <a:rPr lang="es-ES" dirty="0" err="1">
                <a:solidFill>
                  <a:schemeClr val="accent4"/>
                </a:solidFill>
              </a:rPr>
              <a:t>sit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amet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F568530-3881-A7EE-7AC5-56F496ACE6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A249E5-6CDE-ABBF-C06C-A55CA86178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5938" y="6105351"/>
            <a:ext cx="356400" cy="244800"/>
          </a:xfrm>
        </p:spPr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043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1B5D906-989E-354D-F2DA-227A8343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B0581-0876-8218-7DC3-B1D34C602C4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890FE-8B20-5FD0-77BE-098B64A12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56" y="1214509"/>
            <a:ext cx="615749" cy="62184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0686E4C-6F6F-4191-81F8-96C45A4BF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56" y="2210994"/>
            <a:ext cx="615749" cy="6157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5E9448-A155-A6A5-44BA-63CA45453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56" y="3088461"/>
            <a:ext cx="615749" cy="615749"/>
          </a:xfrm>
          <a:prstGeom prst="rect">
            <a:avLst/>
          </a:prstGeom>
          <a:noFill/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F1CEEE-8B4A-91CB-AB06-761CB7EA4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56" y="3952111"/>
            <a:ext cx="615749" cy="6218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66E5A9-F098-0B63-83C7-363D87C52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56" y="4890993"/>
            <a:ext cx="615749" cy="62184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FF814F-A81B-D79F-F841-AB0FD87F2D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855" y="1363874"/>
            <a:ext cx="920576" cy="32311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AD36D05-E7D2-81B0-52CC-B1B1C9BA2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8618" y="2357310"/>
            <a:ext cx="859611" cy="3231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99E090B-F02E-2D53-A182-17D48D12A5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208" y="3246970"/>
            <a:ext cx="859611" cy="298730"/>
          </a:xfrm>
          <a:prstGeom prst="rect">
            <a:avLst/>
          </a:prstGeom>
          <a:noFill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730FDD-937E-EFF4-9AD1-40DFB1AE3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8424" y="4110621"/>
            <a:ext cx="859611" cy="30482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25BA89-74BC-774A-B678-B1F767F2EC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69572" y="5049503"/>
            <a:ext cx="859611" cy="30482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B0677E4-5B02-8D19-A581-6973B1C454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5150" y="4927572"/>
            <a:ext cx="609653" cy="54868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4EEEF6B-FBEA-F438-3CD7-7A6FAEA3FF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2854" y="3988690"/>
            <a:ext cx="609653" cy="54868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762B85C-E4F0-57AF-012E-4FB149784EE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22422" y="3125040"/>
            <a:ext cx="609653" cy="542591"/>
          </a:xfrm>
          <a:prstGeom prst="rect">
            <a:avLst/>
          </a:prstGeom>
          <a:noFill/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4B7E16F-317F-3BD0-0B8B-8635D30D39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23242" y="2244524"/>
            <a:ext cx="609653" cy="54868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00CAA4-D187-2EF0-C952-D4C87B25E0A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50681" y="1220606"/>
            <a:ext cx="627942" cy="60965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69340D5-D44E-09A5-DAB1-700E558E44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56873" y="1202316"/>
            <a:ext cx="627942" cy="64623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EBCC701-E3DA-48FD-1E7A-ABD8F7304B6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27908" y="2210994"/>
            <a:ext cx="615749" cy="61574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E3699F3E-189F-16FD-53B5-F62367DC00B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26678" y="3088461"/>
            <a:ext cx="615749" cy="615749"/>
          </a:xfrm>
          <a:prstGeom prst="rect">
            <a:avLst/>
          </a:prstGeom>
          <a:noFill/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DDB7E8F9-47AE-75B3-45F5-1503E99EE7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27326" y="4156223"/>
            <a:ext cx="615749" cy="62184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A0A58DFA-D421-2A43-4B6C-4C82AFB98A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30770" y="4890993"/>
            <a:ext cx="615749" cy="62184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83CE8B6-5FA2-7B3F-0AEF-AAF515FE728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63065" y="1202316"/>
            <a:ext cx="731583" cy="646232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C4EE8270-EE97-38F3-A154-984F3A65532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38670" y="2201849"/>
            <a:ext cx="725487" cy="634039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57698B5-27EA-F567-BAD6-1B5F48C4984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37030" y="3079316"/>
            <a:ext cx="725487" cy="634039"/>
          </a:xfrm>
          <a:prstGeom prst="rect">
            <a:avLst/>
          </a:prstGeom>
          <a:noFill/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F4562D89-2C2C-F435-863B-27E87C89AFF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437894" y="3926855"/>
            <a:ext cx="725487" cy="634039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02B1AB7-E267-4D16-DB37-578531AA52B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442486" y="4884897"/>
            <a:ext cx="719390" cy="634039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60E77D0-46A0-6FE3-D719-77E34D7D728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472898" y="1299861"/>
            <a:ext cx="713294" cy="45114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A55FBB8A-1140-A0ED-45B0-728BCE22887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459170" y="2308538"/>
            <a:ext cx="688908" cy="42066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E0789F93-4E05-4B5C-2FE7-1209EA4893B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457120" y="3186005"/>
            <a:ext cx="688908" cy="420660"/>
          </a:xfrm>
          <a:prstGeom prst="rect">
            <a:avLst/>
          </a:prstGeom>
          <a:noFill/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051610D2-4962-BF3B-EC30-2929BF1FDF5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58200" y="4049656"/>
            <a:ext cx="688908" cy="426757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64AD7751-CA9B-295B-DFAC-C0BDA40ADBD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457843" y="4988538"/>
            <a:ext cx="688908" cy="4267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C8C9B3C2-9A63-9BBD-7551-8C56065F472E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442718" y="4927572"/>
            <a:ext cx="646232" cy="548688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B11E700C-EEB0-6C8C-4DCC-B80CB511625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441927" y="3988690"/>
            <a:ext cx="646232" cy="54868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52971038-C92F-F71A-8008-9BED4219968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440631" y="3118943"/>
            <a:ext cx="646232" cy="554784"/>
          </a:xfrm>
          <a:prstGeom prst="rect">
            <a:avLst/>
          </a:prstGeom>
          <a:noFill/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6D1E7B90-DEA7-0469-E23D-385748C75AA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43091" y="2241476"/>
            <a:ext cx="646232" cy="554784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125EF9D2-4B88-E2FF-BCE2-28EAB333363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464442" y="1235847"/>
            <a:ext cx="664522" cy="579170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4793BBF3-AFB0-EF23-C76D-A2BBCDE2973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408186" y="1211461"/>
            <a:ext cx="627942" cy="627942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B1993D75-AB53-C221-7212-D0EFFBC6691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417331" y="2220138"/>
            <a:ext cx="609653" cy="597460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4BC064B1-2BD7-28AF-D3CF-D6707917969B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417331" y="3100654"/>
            <a:ext cx="609653" cy="591363"/>
          </a:xfrm>
          <a:prstGeom prst="rect">
            <a:avLst/>
          </a:prstGeom>
          <a:noFill/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70BE118E-9C33-2570-187B-D564DCE9FB70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382978" y="3964304"/>
            <a:ext cx="609653" cy="59746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A8583779-CEC2-8D12-4A49-5C8602383F2E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417331" y="4903186"/>
            <a:ext cx="609653" cy="59746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67725BB-734B-85AF-67BA-81E5D15FE99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297402" y="1430936"/>
            <a:ext cx="634039" cy="188992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20473C5E-0C85-0650-460F-9E1430BD779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306547" y="2430469"/>
            <a:ext cx="615749" cy="176799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5D2634DA-D11E-BF7C-0172-B17A3F3DB50A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306547" y="3307936"/>
            <a:ext cx="615749" cy="176799"/>
          </a:xfrm>
          <a:prstGeom prst="rect">
            <a:avLst/>
          </a:prstGeom>
          <a:noFill/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710A2CCD-CA74-C64C-A554-16D7F48D8443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287450" y="4174635"/>
            <a:ext cx="615749" cy="176799"/>
          </a:xfrm>
          <a:prstGeom prst="rect">
            <a:avLst/>
          </a:prstGeom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BF3D51F0-E9AE-FB07-DFBE-3B43DD179C22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306547" y="5113517"/>
            <a:ext cx="615749" cy="176799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FD985647-5DD8-0786-FC31-FCB24B94B8DA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0113598" y="1291432"/>
            <a:ext cx="606853" cy="468000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7148FFA0-A15F-B1C6-1A6C-EFFA8FEF872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998703" y="1237432"/>
            <a:ext cx="555424" cy="576000"/>
          </a:xfrm>
          <a:prstGeom prst="rect">
            <a:avLst/>
          </a:prstGeom>
        </p:spPr>
      </p:pic>
      <p:pic>
        <p:nvPicPr>
          <p:cNvPr id="66" name="Imagen 65">
            <a:extLst>
              <a:ext uri="{FF2B5EF4-FFF2-40B4-BE49-F238E27FC236}">
                <a16:creationId xmlns:a16="http://schemas.microsoft.com/office/drawing/2014/main" id="{86647158-C72D-F33E-5C9E-6E27B8E6CAFF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9182441" y="2223187"/>
            <a:ext cx="609653" cy="59136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ABE85D2A-C622-FD9E-6CC9-CE1E93A3BC87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0104430" y="2284868"/>
            <a:ext cx="601718" cy="468000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F0C4290C-B54B-0624-7C07-05DDA8E45268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1001159" y="2230868"/>
            <a:ext cx="550512" cy="576000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3AC39A5C-9205-1AE6-823C-DCC2D5C2B465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182441" y="1229751"/>
            <a:ext cx="609653" cy="591363"/>
          </a:xfrm>
          <a:prstGeom prst="rect">
            <a:avLst/>
          </a:prstGeom>
        </p:spPr>
      </p:pic>
      <p:pic>
        <p:nvPicPr>
          <p:cNvPr id="73" name="Imagen 72">
            <a:extLst>
              <a:ext uri="{FF2B5EF4-FFF2-40B4-BE49-F238E27FC236}">
                <a16:creationId xmlns:a16="http://schemas.microsoft.com/office/drawing/2014/main" id="{1EDF457F-8B22-DB76-88D5-8C143CEE0827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180186" y="3101135"/>
            <a:ext cx="614162" cy="590400"/>
          </a:xfrm>
          <a:prstGeom prst="rect">
            <a:avLst/>
          </a:prstGeom>
          <a:noFill/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3E5E8AB4-5EF8-F2D1-F980-1633418ABDB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0104839" y="3162335"/>
            <a:ext cx="601718" cy="468000"/>
          </a:xfrm>
          <a:prstGeom prst="rect">
            <a:avLst/>
          </a:prstGeom>
          <a:noFill/>
        </p:spPr>
      </p:pic>
      <p:pic>
        <p:nvPicPr>
          <p:cNvPr id="123" name="Imagen 122">
            <a:extLst>
              <a:ext uri="{FF2B5EF4-FFF2-40B4-BE49-F238E27FC236}">
                <a16:creationId xmlns:a16="http://schemas.microsoft.com/office/drawing/2014/main" id="{FE381F51-52B6-6337-75D0-7C9F9F21315B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001159" y="3108335"/>
            <a:ext cx="550512" cy="576000"/>
          </a:xfrm>
          <a:prstGeom prst="rect">
            <a:avLst/>
          </a:prstGeom>
          <a:noFill/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4CF2C052-2D2C-7891-B617-1ABE9F97B0A2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9198018" y="3967353"/>
            <a:ext cx="609653" cy="591363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id="{43D9AEB1-B9FE-988B-C3DE-9B79A626A140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0102490" y="4029034"/>
            <a:ext cx="601718" cy="468000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EBC51C87-118F-C7AE-A47E-622673C933BB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0999023" y="3976497"/>
            <a:ext cx="554784" cy="573074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id="{B7A2A835-C5BE-9993-9B15-D063281B9980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182441" y="4906235"/>
            <a:ext cx="609653" cy="591363"/>
          </a:xfrm>
          <a:prstGeom prst="rect">
            <a:avLst/>
          </a:prstGeom>
        </p:spPr>
      </p:pic>
      <p:pic>
        <p:nvPicPr>
          <p:cNvPr id="128" name="Imagen 127">
            <a:extLst>
              <a:ext uri="{FF2B5EF4-FFF2-40B4-BE49-F238E27FC236}">
                <a16:creationId xmlns:a16="http://schemas.microsoft.com/office/drawing/2014/main" id="{AC8A29EC-F6FB-D80E-32CE-1C4B070BE6F3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0107873" y="4967916"/>
            <a:ext cx="595179" cy="468000"/>
          </a:xfrm>
          <a:prstGeom prst="rect">
            <a:avLst/>
          </a:prstGeom>
        </p:spPr>
      </p:pic>
      <p:pic>
        <p:nvPicPr>
          <p:cNvPr id="129" name="Imagen 128">
            <a:extLst>
              <a:ext uri="{FF2B5EF4-FFF2-40B4-BE49-F238E27FC236}">
                <a16:creationId xmlns:a16="http://schemas.microsoft.com/office/drawing/2014/main" id="{B4EEAAA5-C03F-193A-DEC4-4CC1F0F570BF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0999023" y="4915379"/>
            <a:ext cx="55478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2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AB80A9E-F9D7-FD9A-FF8D-A27C3C5B2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58BE6C-647E-9930-777D-320BF21E9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5"/>
                </a:solidFill>
              </a:rPr>
              <a:t>Lorem</a:t>
            </a:r>
            <a:r>
              <a:rPr lang="es-ES" dirty="0">
                <a:solidFill>
                  <a:schemeClr val="accent5"/>
                </a:solidFill>
              </a:rPr>
              <a:t> </a:t>
            </a:r>
            <a:r>
              <a:rPr lang="es-ES" dirty="0" err="1">
                <a:solidFill>
                  <a:schemeClr val="accent5"/>
                </a:solidFill>
              </a:rPr>
              <a:t>ipsum</a:t>
            </a:r>
            <a:r>
              <a:rPr lang="es-ES" dirty="0">
                <a:solidFill>
                  <a:schemeClr val="accent5"/>
                </a:solidFill>
              </a:rPr>
              <a:t> dolor </a:t>
            </a:r>
            <a:r>
              <a:rPr lang="es-ES" dirty="0" err="1">
                <a:solidFill>
                  <a:schemeClr val="accent5"/>
                </a:solidFill>
              </a:rPr>
              <a:t>sit</a:t>
            </a:r>
            <a:r>
              <a:rPr lang="es-ES" dirty="0">
                <a:solidFill>
                  <a:schemeClr val="accent5"/>
                </a:solidFill>
              </a:rPr>
              <a:t> </a:t>
            </a:r>
            <a:r>
              <a:rPr lang="es-ES" dirty="0" err="1">
                <a:solidFill>
                  <a:schemeClr val="accent5"/>
                </a:solidFill>
              </a:rPr>
              <a:t>amet</a:t>
            </a:r>
            <a:r>
              <a:rPr lang="es-ES" dirty="0">
                <a:solidFill>
                  <a:schemeClr val="accent5"/>
                </a:solidFill>
              </a:rPr>
              <a:t>, </a:t>
            </a:r>
            <a:r>
              <a:rPr lang="es-ES" dirty="0" err="1">
                <a:solidFill>
                  <a:schemeClr val="accent5"/>
                </a:solidFill>
              </a:rPr>
              <a:t>consectetur</a:t>
            </a:r>
            <a:r>
              <a:rPr lang="es-ES" dirty="0">
                <a:solidFill>
                  <a:schemeClr val="accent5"/>
                </a:solidFill>
              </a:rPr>
              <a:t> </a:t>
            </a:r>
            <a:r>
              <a:rPr lang="es-ES" dirty="0" err="1">
                <a:solidFill>
                  <a:schemeClr val="accent5"/>
                </a:solidFill>
              </a:rPr>
              <a:t>adipiscing</a:t>
            </a:r>
            <a:r>
              <a:rPr lang="es-ES" dirty="0">
                <a:solidFill>
                  <a:schemeClr val="accent5"/>
                </a:solidFill>
              </a:rPr>
              <a:t> </a:t>
            </a:r>
            <a:r>
              <a:rPr lang="es-ES" dirty="0" err="1">
                <a:solidFill>
                  <a:schemeClr val="accent5"/>
                </a:solidFill>
              </a:rPr>
              <a:t>elit</a:t>
            </a:r>
            <a:endParaRPr lang="es-ES" dirty="0">
              <a:solidFill>
                <a:schemeClr val="accent5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E907D0-550E-7A02-30B7-E2E5F6B02C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816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36BBBEE-D4E6-2B7A-5206-D5379994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88D1E0-A2B3-2966-916C-4468B92216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Lorem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ipsum</a:t>
            </a:r>
            <a:r>
              <a:rPr lang="es-ES" dirty="0">
                <a:solidFill>
                  <a:schemeClr val="tx1"/>
                </a:solidFill>
              </a:rPr>
              <a:t> dolor </a:t>
            </a:r>
            <a:r>
              <a:rPr lang="es-ES" dirty="0" err="1">
                <a:solidFill>
                  <a:schemeClr val="tx1"/>
                </a:solidFill>
              </a:rPr>
              <a:t>sit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amet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consectetur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adipiscing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elit</a:t>
            </a:r>
            <a:r>
              <a:rPr lang="es-ES" dirty="0">
                <a:solidFill>
                  <a:schemeClr val="tx1"/>
                </a:solidFill>
              </a:rPr>
              <a:t>. Cras </a:t>
            </a:r>
            <a:r>
              <a:rPr lang="es-ES" dirty="0" err="1">
                <a:solidFill>
                  <a:schemeClr val="tx1"/>
                </a:solidFill>
              </a:rPr>
              <a:t>euismod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diam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vel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nibh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tempus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vel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dapibus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metus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malesuada</a:t>
            </a:r>
            <a:r>
              <a:rPr lang="es-ES" dirty="0">
                <a:solidFill>
                  <a:schemeClr val="tx1"/>
                </a:solidFill>
              </a:rPr>
              <a:t>. </a:t>
            </a:r>
            <a:r>
              <a:rPr lang="es-ES" dirty="0" err="1">
                <a:solidFill>
                  <a:schemeClr val="tx1"/>
                </a:solidFill>
              </a:rPr>
              <a:t>Duis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vulputate</a:t>
            </a:r>
            <a:r>
              <a:rPr lang="es-ES" dirty="0">
                <a:solidFill>
                  <a:schemeClr val="tx1"/>
                </a:solidFill>
              </a:rPr>
              <a:t> in </a:t>
            </a:r>
            <a:r>
              <a:rPr lang="es-ES" dirty="0" err="1">
                <a:solidFill>
                  <a:schemeClr val="tx1"/>
                </a:solidFill>
              </a:rPr>
              <a:t>erat</a:t>
            </a:r>
            <a:r>
              <a:rPr lang="es-ES" dirty="0">
                <a:solidFill>
                  <a:schemeClr val="tx1"/>
                </a:solidFill>
              </a:rPr>
              <a:t> et </a:t>
            </a:r>
            <a:r>
              <a:rPr lang="es-ES" dirty="0" err="1">
                <a:solidFill>
                  <a:schemeClr val="tx1"/>
                </a:solidFill>
              </a:rPr>
              <a:t>mollis</a:t>
            </a:r>
            <a:r>
              <a:rPr lang="es-E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55F4C04-3EB6-B8D6-5176-3349DCB38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/>
                </a:solidFill>
              </a:rPr>
              <a:t>Lorem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ipsum</a:t>
            </a:r>
            <a:r>
              <a:rPr lang="es-ES" dirty="0">
                <a:solidFill>
                  <a:schemeClr val="accent2"/>
                </a:solidFill>
              </a:rPr>
              <a:t> dolor </a:t>
            </a:r>
            <a:r>
              <a:rPr lang="es-ES" dirty="0" err="1">
                <a:solidFill>
                  <a:schemeClr val="accent2"/>
                </a:solidFill>
              </a:rPr>
              <a:t>sit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amet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21E39E-162A-253A-B8AD-0A520FAAAD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graphicFrame>
        <p:nvGraphicFramePr>
          <p:cNvPr id="9" name="Marcador de gráfico 8">
            <a:extLst>
              <a:ext uri="{FF2B5EF4-FFF2-40B4-BE49-F238E27FC236}">
                <a16:creationId xmlns:a16="http://schemas.microsoft.com/office/drawing/2014/main" id="{A50F1F4E-E5B2-7CD2-8B9B-8CBBC2FEFFC6}"/>
              </a:ext>
            </a:extLst>
          </p:cNvPr>
          <p:cNvGraphicFramePr>
            <a:graphicFrameLocks noGrp="1"/>
          </p:cNvGraphicFramePr>
          <p:nvPr>
            <p:ph type="chart" sz="quarter" idx="31"/>
            <p:extLst>
              <p:ext uri="{D42A27DB-BD31-4B8C-83A1-F6EECF244321}">
                <p14:modId xmlns:p14="http://schemas.microsoft.com/office/powerpoint/2010/main" val="4058399469"/>
              </p:ext>
            </p:extLst>
          </p:nvPr>
        </p:nvGraphicFramePr>
        <p:xfrm>
          <a:off x="4491038" y="1296988"/>
          <a:ext cx="7185025" cy="410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334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70FFE-A8CA-2F7F-7675-DEF9C474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108F93-F135-3426-134F-553FE73A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719967-9B71-3CEA-99A7-F101D73E75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Lorem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ipsum</a:t>
            </a:r>
            <a:r>
              <a:rPr lang="es-ES" dirty="0">
                <a:solidFill>
                  <a:schemeClr val="tx1"/>
                </a:solidFill>
              </a:rPr>
              <a:t> dolor </a:t>
            </a:r>
            <a:r>
              <a:rPr lang="es-ES" dirty="0" err="1">
                <a:solidFill>
                  <a:schemeClr val="tx1"/>
                </a:solidFill>
              </a:rPr>
              <a:t>sit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amet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consectetur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adipiscing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elit</a:t>
            </a:r>
            <a:r>
              <a:rPr lang="es-ES" dirty="0">
                <a:solidFill>
                  <a:schemeClr val="tx1"/>
                </a:solidFill>
              </a:rPr>
              <a:t>. Cras </a:t>
            </a:r>
            <a:r>
              <a:rPr lang="es-ES" dirty="0" err="1">
                <a:solidFill>
                  <a:schemeClr val="tx1"/>
                </a:solidFill>
              </a:rPr>
              <a:t>euismod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diam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vel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nibh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tempus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vel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dapibus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metus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malesuada</a:t>
            </a:r>
            <a:r>
              <a:rPr lang="es-ES" dirty="0">
                <a:solidFill>
                  <a:schemeClr val="tx1"/>
                </a:solidFill>
              </a:rPr>
              <a:t>. </a:t>
            </a:r>
            <a:r>
              <a:rPr lang="es-ES" dirty="0" err="1">
                <a:solidFill>
                  <a:schemeClr val="tx1"/>
                </a:solidFill>
              </a:rPr>
              <a:t>Duis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vulputate</a:t>
            </a:r>
            <a:r>
              <a:rPr lang="es-ES" dirty="0">
                <a:solidFill>
                  <a:schemeClr val="tx1"/>
                </a:solidFill>
              </a:rPr>
              <a:t> in </a:t>
            </a:r>
            <a:r>
              <a:rPr lang="es-ES" dirty="0" err="1">
                <a:solidFill>
                  <a:schemeClr val="tx1"/>
                </a:solidFill>
              </a:rPr>
              <a:t>erat</a:t>
            </a:r>
            <a:r>
              <a:rPr lang="es-ES" dirty="0">
                <a:solidFill>
                  <a:schemeClr val="tx1"/>
                </a:solidFill>
              </a:rPr>
              <a:t> et </a:t>
            </a:r>
            <a:r>
              <a:rPr lang="es-ES" dirty="0" err="1">
                <a:solidFill>
                  <a:schemeClr val="tx1"/>
                </a:solidFill>
              </a:rPr>
              <a:t>mollis</a:t>
            </a:r>
            <a:r>
              <a:rPr lang="es-E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85E8439-A70E-D1A5-49D1-E8F6A8DE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/>
                </a:solidFill>
              </a:rPr>
              <a:t>Lorem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ipsum</a:t>
            </a:r>
            <a:r>
              <a:rPr lang="es-ES" dirty="0">
                <a:solidFill>
                  <a:schemeClr val="accent2"/>
                </a:solidFill>
              </a:rPr>
              <a:t> dolor </a:t>
            </a:r>
            <a:r>
              <a:rPr lang="es-ES" dirty="0" err="1">
                <a:solidFill>
                  <a:schemeClr val="accent2"/>
                </a:solidFill>
              </a:rPr>
              <a:t>sit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amet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F4E1F2-06C5-9BCE-6C35-7796751DC14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graphicFrame>
        <p:nvGraphicFramePr>
          <p:cNvPr id="11" name="Marcador de gráfico 10">
            <a:extLst>
              <a:ext uri="{FF2B5EF4-FFF2-40B4-BE49-F238E27FC236}">
                <a16:creationId xmlns:a16="http://schemas.microsoft.com/office/drawing/2014/main" id="{263203D4-A7DD-6F2E-473D-CCAEFF872E36}"/>
              </a:ext>
            </a:extLst>
          </p:cNvPr>
          <p:cNvGraphicFramePr>
            <a:graphicFrameLocks noGrp="1"/>
          </p:cNvGraphicFramePr>
          <p:nvPr>
            <p:ph type="chart" sz="quarter" idx="31"/>
            <p:extLst>
              <p:ext uri="{D42A27DB-BD31-4B8C-83A1-F6EECF244321}">
                <p14:modId xmlns:p14="http://schemas.microsoft.com/office/powerpoint/2010/main" val="353232534"/>
              </p:ext>
            </p:extLst>
          </p:nvPr>
        </p:nvGraphicFramePr>
        <p:xfrm>
          <a:off x="4491038" y="1296988"/>
          <a:ext cx="7185025" cy="410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744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21B94F5-C0CF-0B66-3C4A-97791C91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28B55A-0164-954D-925A-C12B23E3D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938" y="2578884"/>
            <a:ext cx="4392000" cy="2983716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53263CB-02BB-B3E6-1187-1096032E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/>
                </a:solidFill>
              </a:rPr>
              <a:t>Lorem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ipsum</a:t>
            </a:r>
            <a:r>
              <a:rPr lang="es-ES" dirty="0">
                <a:solidFill>
                  <a:schemeClr val="accent2"/>
                </a:solidFill>
              </a:rPr>
              <a:t> dolor </a:t>
            </a:r>
            <a:r>
              <a:rPr lang="es-ES" dirty="0" err="1">
                <a:solidFill>
                  <a:schemeClr val="accent2"/>
                </a:solidFill>
              </a:rPr>
              <a:t>sit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amet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685369-9082-67F2-3110-9DEDC6F7803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DC1D233-0B68-00D5-F9AA-1270B2EEF33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03838" y="2578884"/>
            <a:ext cx="4392000" cy="2983716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Cras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tempus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821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98059-425F-FCFE-212D-FF5456446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AA6BAAA5-87E5-3A09-952B-9EE4EDDAAA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5"/>
                </a:solidFill>
              </a:rPr>
              <a:t>Presentation</a:t>
            </a:r>
            <a:r>
              <a:rPr lang="es-ES" dirty="0">
                <a:solidFill>
                  <a:schemeClr val="accent5"/>
                </a:solidFill>
              </a:rPr>
              <a:t> </a:t>
            </a:r>
            <a:r>
              <a:rPr lang="es-ES" dirty="0" err="1">
                <a:solidFill>
                  <a:schemeClr val="accent5"/>
                </a:solidFill>
              </a:rPr>
              <a:t>Name</a:t>
            </a:r>
            <a:r>
              <a:rPr lang="es-ES" dirty="0">
                <a:solidFill>
                  <a:schemeClr val="accent5"/>
                </a:solidFill>
              </a:rPr>
              <a:t> B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C785F7E-F679-E282-3EE9-DB8EE99963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rgbClr val="F0CC30"/>
          </a:solidFill>
        </p:spPr>
        <p:txBody>
          <a:bodyPr/>
          <a:lstStyle/>
          <a:p>
            <a:r>
              <a:rPr lang="es-ES" dirty="0" err="1"/>
              <a:t>Month</a:t>
            </a:r>
            <a:r>
              <a:rPr lang="es-ES" dirty="0"/>
              <a:t> 00</a:t>
            </a:r>
          </a:p>
        </p:txBody>
      </p:sp>
    </p:spTree>
    <p:extLst>
      <p:ext uri="{BB962C8B-B14F-4D97-AF65-F5344CB8AC3E}">
        <p14:creationId xmlns:p14="http://schemas.microsoft.com/office/powerpoint/2010/main" val="62427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B24C0-77C8-5E53-A1D4-1C2810CB4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2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5350453-1914-5AC9-2791-C7EF37F8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Index</a:t>
            </a: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6F4257D-EB77-C06C-DAA4-50B23837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ABC8"/>
              </a:buClr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consectetuer</a:t>
            </a:r>
            <a:endParaRPr lang="es-ES" dirty="0"/>
          </a:p>
          <a:p>
            <a:pPr>
              <a:buClr>
                <a:srgbClr val="00ABC8"/>
              </a:buClr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consectetuer</a:t>
            </a:r>
            <a:endParaRPr lang="es-ES" dirty="0"/>
          </a:p>
          <a:p>
            <a:pPr>
              <a:buClr>
                <a:srgbClr val="00ABC8"/>
              </a:buClr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consectetuer</a:t>
            </a:r>
            <a:endParaRPr lang="es-ES" dirty="0"/>
          </a:p>
          <a:p>
            <a:pPr>
              <a:buClr>
                <a:srgbClr val="00ABC8"/>
              </a:buClr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consectetuer</a:t>
            </a:r>
            <a:endParaRPr lang="es-ES" dirty="0"/>
          </a:p>
          <a:p>
            <a:pPr>
              <a:buClr>
                <a:srgbClr val="00ABC8"/>
              </a:buClr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consectetuer</a:t>
            </a:r>
            <a:endParaRPr lang="es-ES" dirty="0"/>
          </a:p>
          <a:p>
            <a:pPr>
              <a:buClr>
                <a:srgbClr val="00ABC8"/>
              </a:buClr>
            </a:pP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consectetuer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7082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3252E61-D6C8-E40B-87C6-360D92B4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4182" y="2138363"/>
            <a:ext cx="7432675" cy="4719637"/>
          </a:xfrm>
        </p:spPr>
        <p:txBody>
          <a:bodyPr/>
          <a:lstStyle/>
          <a:p>
            <a:r>
              <a:rPr lang="es-ES" dirty="0"/>
              <a:t>01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1934414-E171-98FF-52A9-3CBAAF19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938" y="1541463"/>
            <a:ext cx="5580062" cy="2387600"/>
          </a:xfrm>
        </p:spPr>
        <p:txBody>
          <a:bodyPr/>
          <a:lstStyle/>
          <a:p>
            <a:r>
              <a:rPr lang="es-ES" dirty="0" err="1">
                <a:solidFill>
                  <a:schemeClr val="accent5"/>
                </a:solidFill>
              </a:rPr>
              <a:t>Section</a:t>
            </a:r>
            <a:br>
              <a:rPr lang="es-ES" dirty="0">
                <a:solidFill>
                  <a:schemeClr val="accent5"/>
                </a:solidFill>
              </a:rPr>
            </a:br>
            <a:r>
              <a:rPr lang="es-ES" dirty="0" err="1">
                <a:solidFill>
                  <a:schemeClr val="accent5"/>
                </a:solidFill>
              </a:rPr>
              <a:t>title</a:t>
            </a:r>
            <a:endParaRPr lang="es-E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3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936B8-01F7-81C5-2D43-BF6913BAA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ED15335-5418-825A-EB7D-10721C84D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Sub-section</a:t>
            </a:r>
            <a:br>
              <a:rPr lang="es-ES" dirty="0"/>
            </a:b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858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21E8A251-5863-A18C-CAE7-57C617F4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1075" y="6013601"/>
            <a:ext cx="4114800" cy="365125"/>
          </a:xfrm>
        </p:spPr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84562A61-26C2-B05B-C189-5067EEFDB5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701" y="3916363"/>
            <a:ext cx="2700337" cy="128746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vitae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consectetur</a:t>
            </a:r>
            <a:r>
              <a:rPr lang="es-ES" dirty="0"/>
              <a:t> a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, justo </a:t>
            </a:r>
            <a:r>
              <a:rPr lang="es-ES" dirty="0" err="1"/>
              <a:t>tempus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, nunc odio </a:t>
            </a:r>
            <a:r>
              <a:rPr lang="es-ES" dirty="0" err="1"/>
              <a:t>venenatis</a:t>
            </a:r>
            <a:r>
              <a:rPr lang="es-ES" dirty="0"/>
              <a:t> ante,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non </a:t>
            </a:r>
            <a:r>
              <a:rPr lang="es-ES" dirty="0" err="1"/>
              <a:t>lacus</a:t>
            </a:r>
            <a:r>
              <a:rPr lang="es-ES" dirty="0"/>
              <a:t>.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82098A09-E1C3-79C7-C257-400A8965DA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701" y="3437089"/>
            <a:ext cx="2700337" cy="331431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B37995CE-EC91-0572-AE1C-B35FCB75AD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01" y="1266824"/>
            <a:ext cx="2718521" cy="1909763"/>
          </a:xfrm>
        </p:spPr>
      </p:pic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AE326015-8E0C-B53D-5051-429011F587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5831" y="3916363"/>
            <a:ext cx="2700337" cy="128746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vitae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consectetur</a:t>
            </a:r>
            <a:r>
              <a:rPr lang="es-ES" dirty="0"/>
              <a:t> a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, justo </a:t>
            </a:r>
            <a:r>
              <a:rPr lang="es-ES" dirty="0" err="1"/>
              <a:t>tempus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, nunc odio </a:t>
            </a:r>
            <a:r>
              <a:rPr lang="es-ES" dirty="0" err="1"/>
              <a:t>venenatis</a:t>
            </a:r>
            <a:r>
              <a:rPr lang="es-ES" dirty="0"/>
              <a:t> ante,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non </a:t>
            </a:r>
            <a:r>
              <a:rPr lang="es-ES" dirty="0" err="1"/>
              <a:t>lacus</a:t>
            </a:r>
            <a:r>
              <a:rPr lang="es-ES" dirty="0"/>
              <a:t>.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228305C-2BCF-856A-D945-6FD488E220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831" y="3437089"/>
            <a:ext cx="2700337" cy="331431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pic>
        <p:nvPicPr>
          <p:cNvPr id="15" name="Marcador de posición de imagen 13">
            <a:extLst>
              <a:ext uri="{FF2B5EF4-FFF2-40B4-BE49-F238E27FC236}">
                <a16:creationId xmlns:a16="http://schemas.microsoft.com/office/drawing/2014/main" id="{60EB4F15-C1CD-67D9-64A8-8AB108C6FB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831" y="1266824"/>
            <a:ext cx="2718521" cy="1909763"/>
          </a:xfrm>
        </p:spPr>
      </p:pic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C89B322F-A792-CF95-8212-A021037E05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76916" y="3916363"/>
            <a:ext cx="2700337" cy="128746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vitae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consectetur</a:t>
            </a:r>
            <a:r>
              <a:rPr lang="es-ES" dirty="0"/>
              <a:t> a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, justo </a:t>
            </a:r>
            <a:r>
              <a:rPr lang="es-ES" dirty="0" err="1"/>
              <a:t>tempus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, nunc odio </a:t>
            </a:r>
            <a:r>
              <a:rPr lang="es-ES" dirty="0" err="1"/>
              <a:t>venenatis</a:t>
            </a:r>
            <a:r>
              <a:rPr lang="es-ES" dirty="0"/>
              <a:t> ante,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non </a:t>
            </a:r>
            <a:r>
              <a:rPr lang="es-ES" dirty="0" err="1"/>
              <a:t>lacus</a:t>
            </a:r>
            <a:r>
              <a:rPr lang="es-ES" dirty="0"/>
              <a:t>.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0ACDEDE0-DD63-B5F2-76C1-4666B84DA6E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976916" y="3437089"/>
            <a:ext cx="2700337" cy="331431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pic>
        <p:nvPicPr>
          <p:cNvPr id="30" name="Marcador de posición de imagen 13">
            <a:extLst>
              <a:ext uri="{FF2B5EF4-FFF2-40B4-BE49-F238E27FC236}">
                <a16:creationId xmlns:a16="http://schemas.microsoft.com/office/drawing/2014/main" id="{03601597-0D8E-045A-988E-4B284F1A978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6916" y="1266824"/>
            <a:ext cx="2718521" cy="1909763"/>
          </a:xfrm>
        </p:spPr>
      </p:pic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B7FF1113-C4E2-CDD0-7D3D-4D7DDB8466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21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B6D1E-D167-5669-FDA6-F845B50E2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19B1BB8E-E838-2598-7933-7CDC98AE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1075" y="6013601"/>
            <a:ext cx="4114800" cy="365125"/>
          </a:xfrm>
        </p:spPr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E95FEC7E-90C7-1481-A5B5-32C0286328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701" y="3268012"/>
            <a:ext cx="2700337" cy="128746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vitae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consectetur</a:t>
            </a:r>
            <a:r>
              <a:rPr lang="es-ES" dirty="0"/>
              <a:t> a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, justo </a:t>
            </a:r>
            <a:r>
              <a:rPr lang="es-ES" dirty="0" err="1"/>
              <a:t>tempus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, nunc odio </a:t>
            </a:r>
            <a:r>
              <a:rPr lang="es-ES" dirty="0" err="1"/>
              <a:t>venenatis</a:t>
            </a:r>
            <a:r>
              <a:rPr lang="es-ES" dirty="0"/>
              <a:t> ante,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non </a:t>
            </a:r>
            <a:r>
              <a:rPr lang="es-ES" dirty="0" err="1"/>
              <a:t>lacus</a:t>
            </a:r>
            <a:r>
              <a:rPr lang="es-ES" dirty="0"/>
              <a:t>.</a:t>
            </a: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id="{9CAA85C1-D20B-8F97-385E-3D0BB4178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701" y="2610938"/>
            <a:ext cx="2700337" cy="331431"/>
          </a:xfrm>
        </p:spPr>
        <p:txBody>
          <a:bodyPr/>
          <a:lstStyle/>
          <a:p>
            <a:r>
              <a:rPr lang="es-ES" dirty="0" err="1">
                <a:solidFill>
                  <a:schemeClr val="accent4"/>
                </a:solidFill>
              </a:rPr>
              <a:t>Lorem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ipsum</a:t>
            </a:r>
            <a:endParaRPr lang="es-ES" dirty="0">
              <a:solidFill>
                <a:schemeClr val="accent4"/>
              </a:solidFill>
            </a:endParaRP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F99E4824-45D2-33AF-9405-61B58763BC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29" b="1529"/>
          <a:stretch/>
        </p:blipFill>
        <p:spPr>
          <a:xfrm>
            <a:off x="520702" y="1747838"/>
            <a:ext cx="744972" cy="695325"/>
          </a:xfrm>
          <a:noFill/>
        </p:spPr>
      </p:pic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F420BEF8-E6C6-29A9-5F9E-0144AA339D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70961" y="3268012"/>
            <a:ext cx="2700337" cy="128746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vitae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consectetur</a:t>
            </a:r>
            <a:r>
              <a:rPr lang="es-ES" dirty="0"/>
              <a:t> a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, justo </a:t>
            </a:r>
            <a:r>
              <a:rPr lang="es-ES" dirty="0" err="1"/>
              <a:t>tempus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, nunc odio </a:t>
            </a:r>
            <a:r>
              <a:rPr lang="es-ES" dirty="0" err="1"/>
              <a:t>venenatis</a:t>
            </a:r>
            <a:r>
              <a:rPr lang="es-ES" dirty="0"/>
              <a:t> ante,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non </a:t>
            </a:r>
            <a:r>
              <a:rPr lang="es-ES" dirty="0" err="1"/>
              <a:t>lacus</a:t>
            </a:r>
            <a:r>
              <a:rPr lang="es-ES" dirty="0"/>
              <a:t>.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A20EFAF6-62F9-7D83-099F-79B1852517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70961" y="2610938"/>
            <a:ext cx="2700337" cy="331431"/>
          </a:xfrm>
        </p:spPr>
        <p:txBody>
          <a:bodyPr/>
          <a:lstStyle/>
          <a:p>
            <a:r>
              <a:rPr lang="es-ES" dirty="0" err="1">
                <a:solidFill>
                  <a:schemeClr val="accent4"/>
                </a:solidFill>
              </a:rPr>
              <a:t>Lorem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ipsum</a:t>
            </a:r>
            <a:endParaRPr lang="es-ES" dirty="0">
              <a:solidFill>
                <a:schemeClr val="accent4"/>
              </a:solidFill>
            </a:endParaRPr>
          </a:p>
        </p:txBody>
      </p: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0C2CCEE3-4364-EAE9-778E-CB4775C84E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34" b="3334"/>
          <a:stretch/>
        </p:blipFill>
        <p:spPr>
          <a:xfrm>
            <a:off x="8970962" y="1747838"/>
            <a:ext cx="745003" cy="695325"/>
          </a:xfrm>
          <a:noFill/>
        </p:spPr>
      </p:pic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EA5ECAA4-C6CB-D92B-CCF1-952303CCE4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45831" y="3268012"/>
            <a:ext cx="2700337" cy="128746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vitae </a:t>
            </a:r>
            <a:r>
              <a:rPr lang="es-ES" dirty="0" err="1"/>
              <a:t>efficitur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. </a:t>
            </a:r>
            <a:r>
              <a:rPr lang="es-ES" dirty="0" err="1"/>
              <a:t>Maecenas</a:t>
            </a:r>
            <a:r>
              <a:rPr lang="es-ES" dirty="0"/>
              <a:t> </a:t>
            </a:r>
            <a:r>
              <a:rPr lang="es-ES" dirty="0" err="1"/>
              <a:t>consectetur</a:t>
            </a:r>
            <a:r>
              <a:rPr lang="es-ES" dirty="0"/>
              <a:t> a </a:t>
            </a:r>
            <a:r>
              <a:rPr lang="es-ES" dirty="0" err="1"/>
              <a:t>ipsum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. </a:t>
            </a:r>
            <a:r>
              <a:rPr lang="es-ES" dirty="0" err="1"/>
              <a:t>Integer</a:t>
            </a:r>
            <a:r>
              <a:rPr lang="es-ES" dirty="0"/>
              <a:t> </a:t>
            </a:r>
            <a:r>
              <a:rPr lang="es-ES" dirty="0" err="1"/>
              <a:t>tristique</a:t>
            </a:r>
            <a:r>
              <a:rPr lang="es-ES" dirty="0"/>
              <a:t> </a:t>
            </a:r>
            <a:r>
              <a:rPr lang="es-ES" dirty="0" err="1"/>
              <a:t>augue</a:t>
            </a:r>
            <a:r>
              <a:rPr lang="es-ES" dirty="0"/>
              <a:t>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dignissim</a:t>
            </a:r>
            <a:r>
              <a:rPr lang="es-ES" dirty="0"/>
              <a:t>. </a:t>
            </a:r>
            <a:r>
              <a:rPr lang="es-ES" dirty="0" err="1"/>
              <a:t>Donec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, justo </a:t>
            </a:r>
            <a:r>
              <a:rPr lang="es-ES" dirty="0" err="1"/>
              <a:t>tempus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, nunc odio </a:t>
            </a:r>
            <a:r>
              <a:rPr lang="es-ES" dirty="0" err="1"/>
              <a:t>venenatis</a:t>
            </a:r>
            <a:r>
              <a:rPr lang="es-ES" dirty="0"/>
              <a:t> ante, </a:t>
            </a:r>
            <a:r>
              <a:rPr lang="es-ES" dirty="0" err="1"/>
              <a:t>mollis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 </a:t>
            </a:r>
            <a:r>
              <a:rPr lang="es-ES" dirty="0" err="1"/>
              <a:t>est</a:t>
            </a:r>
            <a:r>
              <a:rPr lang="es-ES" dirty="0"/>
              <a:t> non </a:t>
            </a:r>
            <a:r>
              <a:rPr lang="es-ES" dirty="0" err="1"/>
              <a:t>lacus</a:t>
            </a:r>
            <a:r>
              <a:rPr lang="es-ES" dirty="0"/>
              <a:t>.</a:t>
            </a:r>
          </a:p>
        </p:txBody>
      </p:sp>
      <p:sp>
        <p:nvSpPr>
          <p:cNvPr id="28" name="Marcador de texto 27">
            <a:extLst>
              <a:ext uri="{FF2B5EF4-FFF2-40B4-BE49-F238E27FC236}">
                <a16:creationId xmlns:a16="http://schemas.microsoft.com/office/drawing/2014/main" id="{9F40D79E-5DAF-3D8A-65E8-71B9B1287E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45831" y="2610938"/>
            <a:ext cx="2700337" cy="331431"/>
          </a:xfrm>
        </p:spPr>
        <p:txBody>
          <a:bodyPr/>
          <a:lstStyle/>
          <a:p>
            <a:r>
              <a:rPr lang="es-ES" dirty="0" err="1">
                <a:solidFill>
                  <a:schemeClr val="accent4"/>
                </a:solidFill>
              </a:rPr>
              <a:t>Lorem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ipsum</a:t>
            </a:r>
            <a:endParaRPr lang="es-ES" dirty="0">
              <a:solidFill>
                <a:schemeClr val="accent4"/>
              </a:solidFill>
            </a:endParaRPr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8CCBC062-9EAA-F076-1244-61718D34ED3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024" b="2024"/>
          <a:stretch/>
        </p:blipFill>
        <p:spPr>
          <a:xfrm>
            <a:off x="4745832" y="1747838"/>
            <a:ext cx="744785" cy="695325"/>
          </a:xfrm>
          <a:noFill/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CC81215-06E3-56ED-A903-34634E8157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029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50F6019-6863-1D4D-533A-867D436F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/>
              <a:t>Presentation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0D4F3C-5D5D-E004-6055-AAE3E3A16C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ECD0CE-518C-BBF6-7C0F-EDE65E2C2E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5DDD4008-9B92-CA37-630D-27C6B518A8E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0219" b="-10219"/>
          <a:stretch>
            <a:fillRect/>
          </a:stretch>
        </p:blipFill>
        <p:spPr>
          <a:xfrm>
            <a:off x="520702" y="2213368"/>
            <a:ext cx="744589" cy="695325"/>
          </a:xfrm>
          <a:prstGeom prst="roundRect">
            <a:avLst>
              <a:gd name="adj" fmla="val 0"/>
            </a:avLst>
          </a:prstGeom>
          <a:noFill/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F01FC63-1566-30EB-C3BA-F862FB6E9D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854D08D-7E81-DD69-53FB-49CEA4515E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pic>
        <p:nvPicPr>
          <p:cNvPr id="28" name="Marcador de posición de imagen 27">
            <a:extLst>
              <a:ext uri="{FF2B5EF4-FFF2-40B4-BE49-F238E27FC236}">
                <a16:creationId xmlns:a16="http://schemas.microsoft.com/office/drawing/2014/main" id="{5EE145E2-6697-D2A2-5DC4-A06BF9C5BB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585" r="-585"/>
          <a:stretch>
            <a:fillRect/>
          </a:stretch>
        </p:blipFill>
        <p:spPr>
          <a:xfrm>
            <a:off x="6524944" y="2213368"/>
            <a:ext cx="677168" cy="695325"/>
          </a:xfrm>
          <a:prstGeom prst="roundRect">
            <a:avLst>
              <a:gd name="adj" fmla="val 0"/>
            </a:avLst>
          </a:prstGeom>
          <a:noFill/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C5D37F9-10FC-5CB3-D119-6FB3C9374E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97E063A-9327-731D-73CA-6051596C3C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642ACA39-A78F-5711-DE72-0F122800FC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18B9459A-1ECB-5712-82E0-8C89A4D2B84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FA0061B6-6A73-434E-3FD9-75BE84BA39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5191D914-F605-4938-DE0A-3357E59E42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50B8D8FA-9E44-3191-F741-E51770DD85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FBE8CA7D-FE39-5F93-2B37-6476883876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1" name="Título 20">
            <a:extLst>
              <a:ext uri="{FF2B5EF4-FFF2-40B4-BE49-F238E27FC236}">
                <a16:creationId xmlns:a16="http://schemas.microsoft.com/office/drawing/2014/main" id="{352EB4E4-0455-773E-5D4B-B3F1A4B1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2"/>
                </a:solidFill>
              </a:rPr>
              <a:t>Lorem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ipsum</a:t>
            </a:r>
            <a:r>
              <a:rPr lang="es-ES" dirty="0">
                <a:solidFill>
                  <a:schemeClr val="accent2"/>
                </a:solidFill>
              </a:rPr>
              <a:t> dolor </a:t>
            </a:r>
            <a:r>
              <a:rPr lang="es-ES" dirty="0" err="1">
                <a:solidFill>
                  <a:schemeClr val="accent2"/>
                </a:solidFill>
              </a:rPr>
              <a:t>sit</a:t>
            </a:r>
            <a:r>
              <a:rPr lang="es-ES" dirty="0">
                <a:solidFill>
                  <a:schemeClr val="accent2"/>
                </a:solidFill>
              </a:rPr>
              <a:t> </a:t>
            </a:r>
            <a:r>
              <a:rPr lang="es-ES" dirty="0" err="1">
                <a:solidFill>
                  <a:schemeClr val="accent2"/>
                </a:solidFill>
              </a:rPr>
              <a:t>amet</a:t>
            </a:r>
            <a:endParaRPr lang="es-ES" dirty="0">
              <a:solidFill>
                <a:schemeClr val="accent2"/>
              </a:solidFill>
            </a:endParaRP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E59621BB-4B42-5D08-6449-A8614F887D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5" name="Marcador de posición de imagen 23">
            <a:extLst>
              <a:ext uri="{FF2B5EF4-FFF2-40B4-BE49-F238E27FC236}">
                <a16:creationId xmlns:a16="http://schemas.microsoft.com/office/drawing/2014/main" id="{8E205537-B4A2-DA1D-D357-014C04D4F54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0161" b="-10161"/>
          <a:stretch>
            <a:fillRect/>
          </a:stretch>
        </p:blipFill>
        <p:spPr>
          <a:xfrm>
            <a:off x="520700" y="3440113"/>
            <a:ext cx="745310" cy="695325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26" name="Marcador de posición de imagen 23">
            <a:extLst>
              <a:ext uri="{FF2B5EF4-FFF2-40B4-BE49-F238E27FC236}">
                <a16:creationId xmlns:a16="http://schemas.microsoft.com/office/drawing/2014/main" id="{16B6F1B0-B7EC-71A7-DCD1-34DA784BB713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0095" b="-10095"/>
          <a:stretch>
            <a:fillRect/>
          </a:stretch>
        </p:blipFill>
        <p:spPr>
          <a:xfrm>
            <a:off x="520700" y="4678363"/>
            <a:ext cx="746125" cy="695325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29" name="Marcador de posición de imagen 27">
            <a:extLst>
              <a:ext uri="{FF2B5EF4-FFF2-40B4-BE49-F238E27FC236}">
                <a16:creationId xmlns:a16="http://schemas.microsoft.com/office/drawing/2014/main" id="{955D023D-1694-B6AD-2A3D-7C64E94630A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5736" r="-5736"/>
          <a:stretch>
            <a:fillRect/>
          </a:stretch>
        </p:blipFill>
        <p:spPr>
          <a:xfrm>
            <a:off x="6524625" y="3440113"/>
            <a:ext cx="746125" cy="695325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30" name="Marcador de posición de imagen 27">
            <a:extLst>
              <a:ext uri="{FF2B5EF4-FFF2-40B4-BE49-F238E27FC236}">
                <a16:creationId xmlns:a16="http://schemas.microsoft.com/office/drawing/2014/main" id="{EF134162-28E5-BD14-11FD-5E0FD7BE65C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5736" r="-5736"/>
          <a:stretch>
            <a:fillRect/>
          </a:stretch>
        </p:blipFill>
        <p:spPr>
          <a:xfrm>
            <a:off x="6524625" y="4678363"/>
            <a:ext cx="746125" cy="695325"/>
          </a:xfrm>
          <a:prstGeom prst="roundRect">
            <a:avLst>
              <a:gd name="adj" fmla="val 0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val="233483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C0A86-AC34-C591-DB78-D28AED8C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>
            <a:extLst>
              <a:ext uri="{FF2B5EF4-FFF2-40B4-BE49-F238E27FC236}">
                <a16:creationId xmlns:a16="http://schemas.microsoft.com/office/drawing/2014/main" id="{C1B2C30C-98F1-5D93-4B1C-E01041BB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296582"/>
            <a:ext cx="3096000" cy="761207"/>
          </a:xfrm>
        </p:spPr>
        <p:txBody>
          <a:bodyPr/>
          <a:lstStyle/>
          <a:p>
            <a:r>
              <a:rPr lang="es-ES" dirty="0" err="1">
                <a:solidFill>
                  <a:schemeClr val="accent4"/>
                </a:solidFill>
              </a:rPr>
              <a:t>Lorem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ipsum</a:t>
            </a:r>
            <a:r>
              <a:rPr lang="es-ES" dirty="0">
                <a:solidFill>
                  <a:schemeClr val="accent4"/>
                </a:solidFill>
              </a:rPr>
              <a:t> dolor </a:t>
            </a:r>
            <a:r>
              <a:rPr lang="es-ES" dirty="0" err="1">
                <a:solidFill>
                  <a:schemeClr val="accent4"/>
                </a:solidFill>
              </a:rPr>
              <a:t>sit</a:t>
            </a:r>
            <a:r>
              <a:rPr lang="es-ES" dirty="0">
                <a:solidFill>
                  <a:schemeClr val="accent4"/>
                </a:solidFill>
              </a:rPr>
              <a:t> </a:t>
            </a:r>
            <a:r>
              <a:rPr lang="es-ES" dirty="0" err="1">
                <a:solidFill>
                  <a:schemeClr val="accent4"/>
                </a:solidFill>
              </a:rPr>
              <a:t>amet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1858B3B-7CA6-630D-FAC9-C497BDB598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2E49E90-9C29-7453-E962-E87B54DA0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1EAFAE4D-484D-8C9B-BB8F-58D8EB2348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</p:txBody>
      </p:sp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0FC65191-D319-BB0B-72E0-6899F83776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E516034E-4EF7-83E2-8C2B-44F8E2641E0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2B6D1278-F589-A9C7-8823-4983AB0DE4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AAD5AA50-531C-EACE-251F-D8DD5468764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2891C849-298A-3310-7376-C5E7C4547B8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40" name="Marcador de texto 39">
            <a:extLst>
              <a:ext uri="{FF2B5EF4-FFF2-40B4-BE49-F238E27FC236}">
                <a16:creationId xmlns:a16="http://schemas.microsoft.com/office/drawing/2014/main" id="{7AAD4CB9-447E-F3B9-B8D4-7D15A0D773E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</p:txBody>
      </p:sp>
      <p:sp>
        <p:nvSpPr>
          <p:cNvPr id="42" name="Marcador de texto 41">
            <a:extLst>
              <a:ext uri="{FF2B5EF4-FFF2-40B4-BE49-F238E27FC236}">
                <a16:creationId xmlns:a16="http://schemas.microsoft.com/office/drawing/2014/main" id="{BD72650E-76AF-EDF7-D613-E5240D1202D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44" name="Marcador de texto 43">
            <a:extLst>
              <a:ext uri="{FF2B5EF4-FFF2-40B4-BE49-F238E27FC236}">
                <a16:creationId xmlns:a16="http://schemas.microsoft.com/office/drawing/2014/main" id="{9E1D5828-C1FE-76F6-A81B-BFCCF8BCF97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Fusce</a:t>
            </a:r>
            <a:r>
              <a:rPr lang="es-ES" dirty="0"/>
              <a:t>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ante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</p:txBody>
      </p:sp>
      <p:sp>
        <p:nvSpPr>
          <p:cNvPr id="46" name="Marcador de texto 45">
            <a:extLst>
              <a:ext uri="{FF2B5EF4-FFF2-40B4-BE49-F238E27FC236}">
                <a16:creationId xmlns:a16="http://schemas.microsoft.com/office/drawing/2014/main" id="{79781332-4756-CDAF-4F64-25C53AAB502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37C16DC1-54BD-1322-A32A-45280021710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Section</a:t>
            </a:r>
            <a:r>
              <a:rPr lang="es-ES" dirty="0"/>
              <a:t> </a:t>
            </a:r>
            <a:r>
              <a:rPr lang="es-ES" dirty="0" err="1"/>
              <a:t>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6395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CF-Coaching">
      <a:dk1>
        <a:srgbClr val="212251"/>
      </a:dk1>
      <a:lt1>
        <a:sysClr val="window" lastClr="FFFFFF"/>
      </a:lt1>
      <a:dk2>
        <a:srgbClr val="212251"/>
      </a:dk2>
      <a:lt2>
        <a:srgbClr val="FFFFFF"/>
      </a:lt2>
      <a:accent1>
        <a:srgbClr val="212251"/>
      </a:accent1>
      <a:accent2>
        <a:srgbClr val="2B389C"/>
      </a:accent2>
      <a:accent3>
        <a:srgbClr val="5778FA"/>
      </a:accent3>
      <a:accent4>
        <a:srgbClr val="F0CC30"/>
      </a:accent4>
      <a:accent5>
        <a:srgbClr val="F7F0E3"/>
      </a:accent5>
      <a:accent6>
        <a:srgbClr val="212251"/>
      </a:accent6>
      <a:hlink>
        <a:srgbClr val="2B389C"/>
      </a:hlink>
      <a:folHlink>
        <a:srgbClr val="5778FA"/>
      </a:folHlink>
    </a:clrScheme>
    <a:fontScheme name="ICF">
      <a:majorFont>
        <a:latin typeface="Hoss Round"/>
        <a:ea typeface=""/>
        <a:cs typeface=""/>
      </a:majorFont>
      <a:minorFont>
        <a:latin typeface="Plus Jakart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1582</Words>
  <Application>Microsoft Macintosh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Hoss Round</vt:lpstr>
      <vt:lpstr>Plus Jakarta Sans</vt:lpstr>
      <vt:lpstr>Tema de Office</vt:lpstr>
      <vt:lpstr>Presentation Name A</vt:lpstr>
      <vt:lpstr>Presentation Name B</vt:lpstr>
      <vt:lpstr>Index</vt:lpstr>
      <vt:lpstr>Section title</vt:lpstr>
      <vt:lpstr>Sub-section title</vt:lpstr>
      <vt:lpstr>PowerPoint Presentation</vt:lpstr>
      <vt:lpstr>PowerPoint Presentation</vt:lpstr>
      <vt:lpstr>Lorem ipsum dolor sit amet</vt:lpstr>
      <vt:lpstr>Lorem ipsum dolor sit amet</vt:lpstr>
      <vt:lpstr>Lorem ipsum dolor sit amet</vt:lpstr>
      <vt:lpstr>Lorem ipsum dolor sit amet</vt:lpstr>
      <vt:lpstr>PowerPoint Presentation</vt:lpstr>
      <vt:lpstr>PowerPoint Presentation</vt:lpstr>
      <vt:lpstr>Lorem ipsum dolor sit amet</vt:lpstr>
      <vt:lpstr>PowerPoint Presentation</vt:lpstr>
      <vt:lpstr>Lorem ipsum dolor sit amet, consectetur adipiscing elit</vt:lpstr>
      <vt:lpstr>Lorem ipsum dolor sit amet</vt:lpstr>
      <vt:lpstr>Lorem ipsum dolor sit amet</vt:lpstr>
      <vt:lpstr>Lorem ipsum dolor sit amet</vt:lpstr>
      <vt:lpstr>Thank you!</vt:lpstr>
    </vt:vector>
  </TitlesOfParts>
  <Manager/>
  <Company>International Coaching Federation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Katie Sharp</cp:lastModifiedBy>
  <cp:revision>86</cp:revision>
  <dcterms:created xsi:type="dcterms:W3CDTF">2025-08-29T07:52:37Z</dcterms:created>
  <dcterms:modified xsi:type="dcterms:W3CDTF">2025-12-22T18:04:02Z</dcterms:modified>
  <cp:category/>
</cp:coreProperties>
</file>