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3716000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632" autoAdjust="0"/>
  </p:normalViewPr>
  <p:slideViewPr>
    <p:cSldViewPr snapToGrid="0">
      <p:cViewPr varScale="1">
        <p:scale>
          <a:sx n="39" d="100"/>
          <a:sy n="39" d="100"/>
        </p:scale>
        <p:origin x="21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67B7E1B-C689-4CDE-9C9E-8C2FC6C4D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91DAF1-F7C2-42EE-8D39-AD4F69BB0C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6E69-62B3-47F6-AB22-B6A2EABF065B}" type="datetimeFigureOut">
              <a:rPr lang="es-EC" smtClean="0"/>
              <a:t>4 mar 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36D176-1419-4E2A-9AA5-0D57941E57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C9AD3-5E37-4D3E-9D9C-47D76A0C0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59C1-47CD-4117-8FB7-E99C3C56D2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5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82E3-71A1-4247-8DA6-70AD9E4B93F6}" type="datetimeFigureOut">
              <a:rPr lang="es-EC" smtClean="0"/>
              <a:t>4 mar 2026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916F-8644-453C-98AF-98C562B76E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40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693FEE-5C85-44FB-B539-D365EDF0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7E11-A0D8-47E4-9CA9-00A94B5293E6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08780E-E288-4E8E-9A7C-80D1042E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1A2313-2B3B-4560-8C10-8E917B18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0FF3-73AD-4AD7-94FA-B050F439314C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3F68E7-F617-4C52-9B05-EC9F183BF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3"/>
            <a:ext cx="13716000" cy="137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2EC0-32ED-4EE0-BAD9-B6701756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0834-46E4-402F-87F9-8A3387FAD0FA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D6E3-3897-4C05-8B2E-7B7E6276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F734-2E25-45CE-86BB-4289564A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47E0-0419-4F2D-99E2-A10B6BC5BC7D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4545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C52B-B2E0-4EC7-9D35-73CF5F34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FB9D-AAB5-4A56-B858-1ADE50EFA23F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4D5F-BDC8-4962-BA6E-4E1B79A1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34AB-9BE7-4446-8C7D-6BF63DA7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243C-F4D9-4C77-B5D5-4EE5F323FDC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1475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9D1B4-917A-4E19-880A-7947C2A0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2585-6AA3-45B7-91DF-47ADECE3B475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0E22-93A9-4C75-9D8F-C7DA285D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CCF-9140-483D-A20D-55D9D375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476E-027F-4C15-B21D-5CB799403135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0875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7620-524E-4ADB-A88D-3A1CBB76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631E-7577-4E4D-85C0-3873688891C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A64D-DFF1-4F81-A5FD-FC153D85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5326-4538-4CCD-80CE-4475414C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4A3B-D58C-4667-97B1-C182C9923856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829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DF2D4-2F74-451A-830C-72D38ECD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5C1F-93E7-45FF-A058-FB63D93AA330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B84563-AD60-4002-A77C-E24CA0F7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19B36-2D2D-4368-A80C-3FE02B57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C0E3-940D-485B-8679-1428F3A6D871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3185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CC6CEF-5C47-462D-BC1F-D5CB311A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5E8F-ECD0-4D7A-A242-93439BAD5D40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56BBB7-40A3-4801-8344-72F618E5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C7D21B-D28B-4659-8DC7-FBDFF675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F5C1-C566-463D-9EDC-E47AAE36E8C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5056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5E6414-3E0C-4107-AAB5-DF064DEF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D488-911B-42D7-B38D-4FE8AEC8577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100C7D-6CE8-4471-882B-0D1C8FD5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DF8A35-291B-4869-A67F-AA57C47F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5C37-54BF-4C3C-82B1-EA9208AF4C5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64077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A685-5B4F-4E9A-ACBD-338D31E1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75C4-03F9-41DD-8A33-4D21778C8F3A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863F8A-A55D-4D23-9555-012F0377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2FAA5B-F8E5-4ABB-8D2D-3A0B942F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76B2-69D0-4B51-9AED-8BA572C7B37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5998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81C0E-1689-4E3E-AA1B-2306CC06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2336-C66C-4BDF-92C9-C35A4DFCF544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D0657-4132-465C-B4A0-D77DFF3B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0C88A-01A5-4FA3-9D38-E1DAA101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7F48-27FF-446F-84E8-4203F0D9A849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7182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23A2E-4930-481A-B03F-EDE58BAE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D82A-4DFC-46F9-A0F2-6BF53E16E67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CEA92-17FF-4D59-8F34-601F8E57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356A09-D9C3-437A-B06E-1E53597B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618-0F75-48DA-A31E-66533D50FE8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7310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CB5757-C822-42D7-984D-A66F78FBE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2975" y="730250"/>
            <a:ext cx="11830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B8A333-FAB1-439C-A095-2CA66FD46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3651250"/>
            <a:ext cx="118300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D0BA-413D-46CD-9D28-45619B65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C1F9A-9E84-4C41-B86D-51F39B076E7E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CCE7-8625-4151-8219-6934C426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12712700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A343-84EC-454F-9888-EEF5091E9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12712700"/>
            <a:ext cx="30861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5B3D0D-43C6-42E9-83E8-D6F5B90F7EB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E03ED072-A9A3-455D-8D3E-B02EE7DD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8" y="3601"/>
            <a:ext cx="13711844" cy="137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Andrea Teran</cp:lastModifiedBy>
  <cp:revision>22</cp:revision>
  <dcterms:created xsi:type="dcterms:W3CDTF">2022-04-11T20:28:26Z</dcterms:created>
  <dcterms:modified xsi:type="dcterms:W3CDTF">2026-03-04T18:57:15Z</dcterms:modified>
</cp:coreProperties>
</file>